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446" r:id="rId3"/>
    <p:sldId id="463" r:id="rId4"/>
    <p:sldId id="407" r:id="rId5"/>
    <p:sldId id="481" r:id="rId6"/>
    <p:sldId id="448" r:id="rId7"/>
    <p:sldId id="449" r:id="rId8"/>
    <p:sldId id="450" r:id="rId9"/>
    <p:sldId id="442" r:id="rId10"/>
    <p:sldId id="457" r:id="rId11"/>
    <p:sldId id="458" r:id="rId12"/>
    <p:sldId id="459" r:id="rId13"/>
    <p:sldId id="460" r:id="rId14"/>
    <p:sldId id="461" r:id="rId15"/>
    <p:sldId id="447" r:id="rId16"/>
    <p:sldId id="468" r:id="rId17"/>
    <p:sldId id="469" r:id="rId18"/>
    <p:sldId id="470" r:id="rId19"/>
    <p:sldId id="471" r:id="rId20"/>
    <p:sldId id="472" r:id="rId21"/>
    <p:sldId id="473" r:id="rId22"/>
    <p:sldId id="474" r:id="rId23"/>
    <p:sldId id="475" r:id="rId24"/>
    <p:sldId id="441" r:id="rId25"/>
    <p:sldId id="444" r:id="rId26"/>
    <p:sldId id="445" r:id="rId27"/>
    <p:sldId id="477" r:id="rId28"/>
    <p:sldId id="488" r:id="rId29"/>
  </p:sldIdLst>
  <p:sldSz cx="9144000" cy="6858000" type="screen4x3"/>
  <p:notesSz cx="7010400" cy="92964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ía José Roa" initials="MJR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3366CC"/>
    <a:srgbClr val="114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0941" autoAdjust="0"/>
  </p:normalViewPr>
  <p:slideViewPr>
    <p:cSldViewPr>
      <p:cViewPr>
        <p:scale>
          <a:sx n="60" d="100"/>
          <a:sy n="60" d="100"/>
        </p:scale>
        <p:origin x="-1656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lberto\Desktop\Historical%20Shock%20Decomposi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Brazil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Brazil!$C$1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Brazil!$A$2:$A$69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Brazil!$C$2:$C$69</c:f>
              <c:numCache>
                <c:formatCode>General</c:formatCode>
                <c:ptCount val="68"/>
                <c:pt idx="0">
                  <c:v>-0.44743990519596877</c:v>
                </c:pt>
                <c:pt idx="1">
                  <c:v>-0.56149545950941548</c:v>
                </c:pt>
                <c:pt idx="2">
                  <c:v>-0.36951862540361718</c:v>
                </c:pt>
                <c:pt idx="3">
                  <c:v>-0.18895173926976302</c:v>
                </c:pt>
                <c:pt idx="4">
                  <c:v>-4.3943609908917089E-2</c:v>
                </c:pt>
                <c:pt idx="5">
                  <c:v>2.3950475881069543E-2</c:v>
                </c:pt>
                <c:pt idx="6">
                  <c:v>5.8055037581781731E-2</c:v>
                </c:pt>
                <c:pt idx="7">
                  <c:v>-2.0287546055606648E-2</c:v>
                </c:pt>
                <c:pt idx="8">
                  <c:v>2.0388838642214607E-2</c:v>
                </c:pt>
                <c:pt idx="9">
                  <c:v>-7.3462483006172599E-3</c:v>
                </c:pt>
                <c:pt idx="10">
                  <c:v>-2.0569543505765311E-2</c:v>
                </c:pt>
                <c:pt idx="11">
                  <c:v>-2.9485901686332718E-2</c:v>
                </c:pt>
                <c:pt idx="12">
                  <c:v>9.2569305018880693E-3</c:v>
                </c:pt>
                <c:pt idx="13">
                  <c:v>3.5608733191971234E-2</c:v>
                </c:pt>
                <c:pt idx="14">
                  <c:v>-3.8415829674453714E-2</c:v>
                </c:pt>
                <c:pt idx="15">
                  <c:v>-7.7480825077313756E-2</c:v>
                </c:pt>
                <c:pt idx="16">
                  <c:v>-5.5344497387581987E-2</c:v>
                </c:pt>
                <c:pt idx="17">
                  <c:v>6.370406413808205E-3</c:v>
                </c:pt>
                <c:pt idx="18">
                  <c:v>2.7771143008948736E-2</c:v>
                </c:pt>
                <c:pt idx="19">
                  <c:v>3.0115292643275129E-2</c:v>
                </c:pt>
                <c:pt idx="20">
                  <c:v>1.0025889829012763E-2</c:v>
                </c:pt>
                <c:pt idx="21">
                  <c:v>1.7795117738760791E-2</c:v>
                </c:pt>
                <c:pt idx="22">
                  <c:v>1.9635512663495957E-2</c:v>
                </c:pt>
                <c:pt idx="23">
                  <c:v>-4.2181506683054898E-2</c:v>
                </c:pt>
                <c:pt idx="24">
                  <c:v>-1.2921394208301469E-2</c:v>
                </c:pt>
                <c:pt idx="25">
                  <c:v>1.9957034570575141E-2</c:v>
                </c:pt>
                <c:pt idx="26">
                  <c:v>2.7291586387245565E-2</c:v>
                </c:pt>
                <c:pt idx="27">
                  <c:v>2.2936310198894791E-2</c:v>
                </c:pt>
                <c:pt idx="28">
                  <c:v>4.1010470889772638E-2</c:v>
                </c:pt>
                <c:pt idx="29">
                  <c:v>3.1595516652307171E-2</c:v>
                </c:pt>
                <c:pt idx="30">
                  <c:v>8.5340799823316632E-2</c:v>
                </c:pt>
                <c:pt idx="31">
                  <c:v>9.3194599250531307E-2</c:v>
                </c:pt>
                <c:pt idx="32">
                  <c:v>4.4578673614411299E-2</c:v>
                </c:pt>
                <c:pt idx="33">
                  <c:v>-1.5062889975516625E-2</c:v>
                </c:pt>
                <c:pt idx="34">
                  <c:v>-3.5002991246205553E-3</c:v>
                </c:pt>
                <c:pt idx="35">
                  <c:v>3.8730245775918347E-2</c:v>
                </c:pt>
                <c:pt idx="36">
                  <c:v>2.200813826093799E-2</c:v>
                </c:pt>
                <c:pt idx="37">
                  <c:v>1.7126807922277117E-2</c:v>
                </c:pt>
                <c:pt idx="38">
                  <c:v>9.5595899140242677E-2</c:v>
                </c:pt>
                <c:pt idx="39">
                  <c:v>4.7950562426820081E-2</c:v>
                </c:pt>
                <c:pt idx="40">
                  <c:v>-0.11906937080639395</c:v>
                </c:pt>
                <c:pt idx="41">
                  <c:v>-6.5805191964057819E-2</c:v>
                </c:pt>
                <c:pt idx="42">
                  <c:v>2.0249716047101272E-2</c:v>
                </c:pt>
                <c:pt idx="43">
                  <c:v>0.10806959067900346</c:v>
                </c:pt>
                <c:pt idx="44">
                  <c:v>0.13529549452418094</c:v>
                </c:pt>
                <c:pt idx="45">
                  <c:v>0.12520605872309976</c:v>
                </c:pt>
                <c:pt idx="46">
                  <c:v>0.1783736390677314</c:v>
                </c:pt>
                <c:pt idx="47">
                  <c:v>0.17698807169287722</c:v>
                </c:pt>
                <c:pt idx="48">
                  <c:v>0.11649251919402182</c:v>
                </c:pt>
                <c:pt idx="49">
                  <c:v>7.0962090639602377E-2</c:v>
                </c:pt>
                <c:pt idx="50">
                  <c:v>7.0335052910460619E-2</c:v>
                </c:pt>
                <c:pt idx="51">
                  <c:v>1.314547321851451E-2</c:v>
                </c:pt>
                <c:pt idx="52">
                  <c:v>-9.939386702328909E-2</c:v>
                </c:pt>
                <c:pt idx="53">
                  <c:v>-7.0225276363098624E-2</c:v>
                </c:pt>
                <c:pt idx="54">
                  <c:v>-2.3302711475910138E-2</c:v>
                </c:pt>
                <c:pt idx="55">
                  <c:v>-4.0050319657505822E-2</c:v>
                </c:pt>
                <c:pt idx="56">
                  <c:v>-1.8453880936848077E-2</c:v>
                </c:pt>
                <c:pt idx="57">
                  <c:v>-3.3966328000427537E-2</c:v>
                </c:pt>
                <c:pt idx="58">
                  <c:v>-4.6808432021430264E-2</c:v>
                </c:pt>
                <c:pt idx="59">
                  <c:v>-1.5975375988444753E-2</c:v>
                </c:pt>
                <c:pt idx="60">
                  <c:v>-1.4653673552111335E-2</c:v>
                </c:pt>
                <c:pt idx="61">
                  <c:v>-3.2985169213417702E-2</c:v>
                </c:pt>
                <c:pt idx="62">
                  <c:v>-3.588630555627921E-2</c:v>
                </c:pt>
                <c:pt idx="63">
                  <c:v>-7.8153309656031456E-2</c:v>
                </c:pt>
                <c:pt idx="64">
                  <c:v>-0.12420136023989421</c:v>
                </c:pt>
                <c:pt idx="65">
                  <c:v>-0.16120888506604936</c:v>
                </c:pt>
                <c:pt idx="66">
                  <c:v>-0.11075596987657019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Brazil!$H$1</c:f>
              <c:strCache>
                <c:ptCount val="1"/>
                <c:pt idx="0">
                  <c:v>y</c:v>
                </c:pt>
              </c:strCache>
            </c:strRef>
          </c:tx>
          <c:marker>
            <c:symbol val="none"/>
          </c:marker>
          <c:cat>
            <c:strRef>
              <c:f>Brazil!$A$2:$A$69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Brazil!$H$2:$H$69</c:f>
              <c:numCache>
                <c:formatCode>General</c:formatCode>
                <c:ptCount val="68"/>
                <c:pt idx="0">
                  <c:v>-3.4751075820911979</c:v>
                </c:pt>
                <c:pt idx="1">
                  <c:v>-3.4900642235975816</c:v>
                </c:pt>
                <c:pt idx="2">
                  <c:v>-1.5111498148249112</c:v>
                </c:pt>
                <c:pt idx="3">
                  <c:v>-0.8870585064365748</c:v>
                </c:pt>
                <c:pt idx="4">
                  <c:v>-0.96524994890584304</c:v>
                </c:pt>
                <c:pt idx="5">
                  <c:v>-1.1028007984187154</c:v>
                </c:pt>
                <c:pt idx="6">
                  <c:v>-0.27722108357680492</c:v>
                </c:pt>
                <c:pt idx="7">
                  <c:v>-0.50114348944081311</c:v>
                </c:pt>
                <c:pt idx="8">
                  <c:v>-0.19005088785638649</c:v>
                </c:pt>
                <c:pt idx="9">
                  <c:v>-0.58202266054847429</c:v>
                </c:pt>
                <c:pt idx="10">
                  <c:v>-0.99390593337357047</c:v>
                </c:pt>
                <c:pt idx="11">
                  <c:v>-1.0784762246107185</c:v>
                </c:pt>
                <c:pt idx="12">
                  <c:v>-0.94698716732941057</c:v>
                </c:pt>
                <c:pt idx="13">
                  <c:v>-0.93347034281813002</c:v>
                </c:pt>
                <c:pt idx="14">
                  <c:v>-0.67502484139533747</c:v>
                </c:pt>
                <c:pt idx="15">
                  <c:v>-0.98077376490525103</c:v>
                </c:pt>
                <c:pt idx="16">
                  <c:v>-1.9508353694344867</c:v>
                </c:pt>
                <c:pt idx="17">
                  <c:v>-2.7301819700045837</c:v>
                </c:pt>
                <c:pt idx="18">
                  <c:v>-2.376050120613391</c:v>
                </c:pt>
                <c:pt idx="19">
                  <c:v>-1.0230524873561748</c:v>
                </c:pt>
                <c:pt idx="20">
                  <c:v>-0.31712694847065065</c:v>
                </c:pt>
                <c:pt idx="21">
                  <c:v>-0.19277232412118803</c:v>
                </c:pt>
                <c:pt idx="22">
                  <c:v>-0.12997946767900226</c:v>
                </c:pt>
                <c:pt idx="23">
                  <c:v>-0.54675102421423794</c:v>
                </c:pt>
                <c:pt idx="24">
                  <c:v>-0.86379011484377188</c:v>
                </c:pt>
                <c:pt idx="25">
                  <c:v>-1.1113752056967068</c:v>
                </c:pt>
                <c:pt idx="26">
                  <c:v>-1.5209531703859249</c:v>
                </c:pt>
                <c:pt idx="27">
                  <c:v>-1.0734573720781688</c:v>
                </c:pt>
                <c:pt idx="28">
                  <c:v>-0.61511254022580364</c:v>
                </c:pt>
                <c:pt idx="29">
                  <c:v>-0.46306710619595509</c:v>
                </c:pt>
                <c:pt idx="30">
                  <c:v>-0.17854952198079249</c:v>
                </c:pt>
                <c:pt idx="31">
                  <c:v>0.16155614332064205</c:v>
                </c:pt>
                <c:pt idx="32">
                  <c:v>0.46704939406821078</c:v>
                </c:pt>
                <c:pt idx="33">
                  <c:v>0.5644809056889355</c:v>
                </c:pt>
                <c:pt idx="34">
                  <c:v>0.71166340221323954</c:v>
                </c:pt>
                <c:pt idx="35">
                  <c:v>0.90440135754304851</c:v>
                </c:pt>
                <c:pt idx="36">
                  <c:v>1.0111466094341441</c:v>
                </c:pt>
                <c:pt idx="37">
                  <c:v>0.90673941629505928</c:v>
                </c:pt>
                <c:pt idx="38">
                  <c:v>0.66115971247464556</c:v>
                </c:pt>
                <c:pt idx="39">
                  <c:v>-0.19012338516046123</c:v>
                </c:pt>
                <c:pt idx="40">
                  <c:v>0.14824082348730111</c:v>
                </c:pt>
                <c:pt idx="41">
                  <c:v>1.1660547332964428</c:v>
                </c:pt>
                <c:pt idx="42">
                  <c:v>1.5249496855122349</c:v>
                </c:pt>
                <c:pt idx="43">
                  <c:v>1.6080088248204385</c:v>
                </c:pt>
                <c:pt idx="44">
                  <c:v>1.7246973091579347</c:v>
                </c:pt>
                <c:pt idx="45">
                  <c:v>1.5055895942720694</c:v>
                </c:pt>
                <c:pt idx="46">
                  <c:v>0.96294716540544767</c:v>
                </c:pt>
                <c:pt idx="47">
                  <c:v>1.1578984776826469</c:v>
                </c:pt>
                <c:pt idx="48">
                  <c:v>1.1050004648185079</c:v>
                </c:pt>
                <c:pt idx="49">
                  <c:v>0.88761768061657709</c:v>
                </c:pt>
                <c:pt idx="50">
                  <c:v>0.49259868965253761</c:v>
                </c:pt>
                <c:pt idx="51">
                  <c:v>0.75905995382776015</c:v>
                </c:pt>
                <c:pt idx="52">
                  <c:v>0.9789707880916505</c:v>
                </c:pt>
                <c:pt idx="53">
                  <c:v>1.4187089313760399</c:v>
                </c:pt>
                <c:pt idx="54">
                  <c:v>1.7337655418835707</c:v>
                </c:pt>
                <c:pt idx="55">
                  <c:v>1.9149703706889911</c:v>
                </c:pt>
                <c:pt idx="56">
                  <c:v>2.0669222744540741</c:v>
                </c:pt>
                <c:pt idx="57">
                  <c:v>1.8890707263891757</c:v>
                </c:pt>
                <c:pt idx="58">
                  <c:v>1.4155315240845319</c:v>
                </c:pt>
                <c:pt idx="59">
                  <c:v>1.2813497813136747</c:v>
                </c:pt>
                <c:pt idx="60">
                  <c:v>1.2207274677180304</c:v>
                </c:pt>
                <c:pt idx="61">
                  <c:v>0.91743836632181441</c:v>
                </c:pt>
                <c:pt idx="62">
                  <c:v>0.76130868105530625</c:v>
                </c:pt>
                <c:pt idx="63">
                  <c:v>0.79837450854076208</c:v>
                </c:pt>
                <c:pt idx="64">
                  <c:v>0.8282244568424344</c:v>
                </c:pt>
                <c:pt idx="65">
                  <c:v>0.41394818175596004</c:v>
                </c:pt>
                <c:pt idx="66">
                  <c:v>4.8470355824790007E-2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183744"/>
        <c:axId val="89185280"/>
      </c:lineChart>
      <c:catAx>
        <c:axId val="89183744"/>
        <c:scaling>
          <c:orientation val="minMax"/>
        </c:scaling>
        <c:delete val="0"/>
        <c:axPos val="b"/>
        <c:majorTickMark val="none"/>
        <c:minorTickMark val="none"/>
        <c:tickLblPos val="nextTo"/>
        <c:crossAx val="89185280"/>
        <c:crosses val="autoZero"/>
        <c:auto val="1"/>
        <c:lblAlgn val="ctr"/>
        <c:lblOffset val="100"/>
        <c:noMultiLvlLbl val="0"/>
      </c:catAx>
      <c:valAx>
        <c:axId val="89185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891837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Chile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Chile!$C$1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Chile!$A$2:$A$69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Chile!$C$2:$C$69</c:f>
              <c:numCache>
                <c:formatCode>General</c:formatCode>
                <c:ptCount val="68"/>
                <c:pt idx="0">
                  <c:v>-7.6142783583817861E-2</c:v>
                </c:pt>
                <c:pt idx="1">
                  <c:v>-6.6781973018591123E-2</c:v>
                </c:pt>
                <c:pt idx="2">
                  <c:v>-3.4017872900383328E-2</c:v>
                </c:pt>
                <c:pt idx="3">
                  <c:v>-1.7465637013868624E-2</c:v>
                </c:pt>
                <c:pt idx="4">
                  <c:v>-3.2434271254927434E-2</c:v>
                </c:pt>
                <c:pt idx="5">
                  <c:v>-1.9858778106966984E-2</c:v>
                </c:pt>
                <c:pt idx="6">
                  <c:v>-8.7371100189835484E-3</c:v>
                </c:pt>
                <c:pt idx="7">
                  <c:v>-1.0081449495195113E-2</c:v>
                </c:pt>
                <c:pt idx="8">
                  <c:v>-4.0680871796909247E-2</c:v>
                </c:pt>
                <c:pt idx="9">
                  <c:v>-4.2707923659664478E-2</c:v>
                </c:pt>
                <c:pt idx="10">
                  <c:v>-8.0218733742886211E-2</c:v>
                </c:pt>
                <c:pt idx="11">
                  <c:v>-1.3230152675746051E-2</c:v>
                </c:pt>
                <c:pt idx="12">
                  <c:v>-1.3268040700030317E-2</c:v>
                </c:pt>
                <c:pt idx="13">
                  <c:v>3.998601057611309E-4</c:v>
                </c:pt>
                <c:pt idx="14">
                  <c:v>-1.4815224271104103E-2</c:v>
                </c:pt>
                <c:pt idx="15">
                  <c:v>-6.4048176211689567E-4</c:v>
                </c:pt>
                <c:pt idx="16">
                  <c:v>-2.0744504282820465E-2</c:v>
                </c:pt>
                <c:pt idx="17">
                  <c:v>2.384025366129526E-2</c:v>
                </c:pt>
                <c:pt idx="18">
                  <c:v>4.4562042526373156E-2</c:v>
                </c:pt>
                <c:pt idx="19">
                  <c:v>0.1157231114710182</c:v>
                </c:pt>
                <c:pt idx="20">
                  <c:v>9.1143188298535044E-2</c:v>
                </c:pt>
                <c:pt idx="21">
                  <c:v>0.10462579093582566</c:v>
                </c:pt>
                <c:pt idx="22">
                  <c:v>9.4788424443948097E-2</c:v>
                </c:pt>
                <c:pt idx="23">
                  <c:v>9.9348547621668559E-2</c:v>
                </c:pt>
                <c:pt idx="24">
                  <c:v>2.4963466595495705E-2</c:v>
                </c:pt>
                <c:pt idx="25">
                  <c:v>1.4730048212845955E-2</c:v>
                </c:pt>
                <c:pt idx="26">
                  <c:v>7.8216332209862224E-2</c:v>
                </c:pt>
                <c:pt idx="27">
                  <c:v>8.9632477609131178E-2</c:v>
                </c:pt>
                <c:pt idx="28">
                  <c:v>0.13414935860705229</c:v>
                </c:pt>
                <c:pt idx="29">
                  <c:v>0.17208412796944339</c:v>
                </c:pt>
                <c:pt idx="30">
                  <c:v>0.12378312776388233</c:v>
                </c:pt>
                <c:pt idx="31">
                  <c:v>3.4022627059857036E-3</c:v>
                </c:pt>
                <c:pt idx="32">
                  <c:v>3.0954891460220828E-2</c:v>
                </c:pt>
                <c:pt idx="33">
                  <c:v>3.7499026840040861E-2</c:v>
                </c:pt>
                <c:pt idx="34">
                  <c:v>-3.3996186157638122E-2</c:v>
                </c:pt>
                <c:pt idx="35">
                  <c:v>-7.5841216526894517E-2</c:v>
                </c:pt>
                <c:pt idx="36">
                  <c:v>5.6278567662045031E-4</c:v>
                </c:pt>
                <c:pt idx="37">
                  <c:v>-0.12435583724857244</c:v>
                </c:pt>
                <c:pt idx="38">
                  <c:v>-0.27626872113631895</c:v>
                </c:pt>
                <c:pt idx="39">
                  <c:v>-0.28763589195639405</c:v>
                </c:pt>
                <c:pt idx="40">
                  <c:v>-4.9665520943618285E-2</c:v>
                </c:pt>
                <c:pt idx="41">
                  <c:v>8.1408040953281663E-2</c:v>
                </c:pt>
                <c:pt idx="42">
                  <c:v>6.3620135260650343E-2</c:v>
                </c:pt>
                <c:pt idx="43">
                  <c:v>0.17051226409421591</c:v>
                </c:pt>
                <c:pt idx="44">
                  <c:v>8.2783236060183951E-2</c:v>
                </c:pt>
                <c:pt idx="45">
                  <c:v>1.8223341161632076E-2</c:v>
                </c:pt>
                <c:pt idx="46">
                  <c:v>8.4485645261590497E-2</c:v>
                </c:pt>
                <c:pt idx="47">
                  <c:v>0.13002395716800411</c:v>
                </c:pt>
                <c:pt idx="48">
                  <c:v>2.0132478325609271E-2</c:v>
                </c:pt>
                <c:pt idx="49">
                  <c:v>-5.7390177547711391E-2</c:v>
                </c:pt>
                <c:pt idx="50">
                  <c:v>-7.2177642188716723E-2</c:v>
                </c:pt>
                <c:pt idx="51">
                  <c:v>-5.22302163388777E-2</c:v>
                </c:pt>
                <c:pt idx="52">
                  <c:v>-5.0787427522565015E-2</c:v>
                </c:pt>
                <c:pt idx="53">
                  <c:v>-7.1493997430899597E-2</c:v>
                </c:pt>
                <c:pt idx="54">
                  <c:v>-4.5484284910792261E-2</c:v>
                </c:pt>
                <c:pt idx="55">
                  <c:v>-4.222928061597922E-3</c:v>
                </c:pt>
                <c:pt idx="56">
                  <c:v>-6.6117663071542696E-2</c:v>
                </c:pt>
                <c:pt idx="57">
                  <c:v>-4.2827461253673031E-2</c:v>
                </c:pt>
                <c:pt idx="58">
                  <c:v>-4.2976087425941577E-2</c:v>
                </c:pt>
                <c:pt idx="59">
                  <c:v>-5.6245947813582942E-3</c:v>
                </c:pt>
                <c:pt idx="60">
                  <c:v>-5.0479907763252022E-2</c:v>
                </c:pt>
                <c:pt idx="61">
                  <c:v>-3.8594889519607108E-2</c:v>
                </c:pt>
                <c:pt idx="62">
                  <c:v>-3.173016001575063E-2</c:v>
                </c:pt>
                <c:pt idx="63">
                  <c:v>-6.0835208393124306E-3</c:v>
                </c:pt>
                <c:pt idx="64">
                  <c:v>-6.759343132292267E-2</c:v>
                </c:pt>
                <c:pt idx="65">
                  <c:v>-3.0837447570180067E-2</c:v>
                </c:pt>
                <c:pt idx="66">
                  <c:v>-7.4960016590585848E-2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Chile!$H$1</c:f>
              <c:strCache>
                <c:ptCount val="1"/>
                <c:pt idx="0">
                  <c:v>y</c:v>
                </c:pt>
              </c:strCache>
            </c:strRef>
          </c:tx>
          <c:marker>
            <c:symbol val="none"/>
          </c:marker>
          <c:cat>
            <c:strRef>
              <c:f>Chile!$A$2:$A$69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Chile!$H$2:$H$69</c:f>
              <c:numCache>
                <c:formatCode>General</c:formatCode>
                <c:ptCount val="68"/>
                <c:pt idx="0">
                  <c:v>-0.58843221939430645</c:v>
                </c:pt>
                <c:pt idx="1">
                  <c:v>-0.44042997849778431</c:v>
                </c:pt>
                <c:pt idx="2">
                  <c:v>-0.29910936639209601</c:v>
                </c:pt>
                <c:pt idx="3">
                  <c:v>9.2667100445177147E-2</c:v>
                </c:pt>
                <c:pt idx="4">
                  <c:v>-0.25925255044681061</c:v>
                </c:pt>
                <c:pt idx="5">
                  <c:v>-0.26956546613633392</c:v>
                </c:pt>
                <c:pt idx="6">
                  <c:v>-0.45395364884776745</c:v>
                </c:pt>
                <c:pt idx="7">
                  <c:v>-0.17958387099847511</c:v>
                </c:pt>
                <c:pt idx="8">
                  <c:v>-0.23521262900592829</c:v>
                </c:pt>
                <c:pt idx="9">
                  <c:v>0.12750119960227987</c:v>
                </c:pt>
                <c:pt idx="10">
                  <c:v>-0.43493994837812799</c:v>
                </c:pt>
                <c:pt idx="11">
                  <c:v>-0.39103774405769298</c:v>
                </c:pt>
                <c:pt idx="12">
                  <c:v>-0.37926919229106637</c:v>
                </c:pt>
                <c:pt idx="13">
                  <c:v>0.17226867813891067</c:v>
                </c:pt>
                <c:pt idx="14">
                  <c:v>0.21556358573087905</c:v>
                </c:pt>
                <c:pt idx="15">
                  <c:v>0.45364350819162008</c:v>
                </c:pt>
                <c:pt idx="16">
                  <c:v>9.2073241010114437E-2</c:v>
                </c:pt>
                <c:pt idx="17">
                  <c:v>0.29013451226875514</c:v>
                </c:pt>
                <c:pt idx="18">
                  <c:v>0.25617097650523113</c:v>
                </c:pt>
                <c:pt idx="19">
                  <c:v>0.67274248432946337</c:v>
                </c:pt>
                <c:pt idx="20">
                  <c:v>0.76019125164128731</c:v>
                </c:pt>
                <c:pt idx="21">
                  <c:v>0.81552681161579577</c:v>
                </c:pt>
                <c:pt idx="22">
                  <c:v>0.69086558337620019</c:v>
                </c:pt>
                <c:pt idx="23">
                  <c:v>0.75234463675972973</c:v>
                </c:pt>
                <c:pt idx="24">
                  <c:v>0.30313905337580982</c:v>
                </c:pt>
                <c:pt idx="25">
                  <c:v>0.40544005024647894</c:v>
                </c:pt>
                <c:pt idx="26">
                  <c:v>2.1331870380315338E-2</c:v>
                </c:pt>
                <c:pt idx="27">
                  <c:v>6.8414881836790634E-2</c:v>
                </c:pt>
                <c:pt idx="28">
                  <c:v>-0.54248463873737951</c:v>
                </c:pt>
                <c:pt idx="29">
                  <c:v>-0.3134434075860052</c:v>
                </c:pt>
                <c:pt idx="30">
                  <c:v>-0.34775111708537387</c:v>
                </c:pt>
                <c:pt idx="31">
                  <c:v>0.27651385309539467</c:v>
                </c:pt>
                <c:pt idx="32">
                  <c:v>-0.40123714168722241</c:v>
                </c:pt>
                <c:pt idx="33">
                  <c:v>-5.8895599831141884E-2</c:v>
                </c:pt>
                <c:pt idx="34">
                  <c:v>-0.41017146560003653</c:v>
                </c:pt>
                <c:pt idx="35">
                  <c:v>-0.38591710375204646</c:v>
                </c:pt>
                <c:pt idx="36">
                  <c:v>-1.2060375467671638</c:v>
                </c:pt>
                <c:pt idx="37">
                  <c:v>-0.84157500396532559</c:v>
                </c:pt>
                <c:pt idx="38">
                  <c:v>-1.2457109944738969</c:v>
                </c:pt>
                <c:pt idx="39">
                  <c:v>-1.2980123499672369</c:v>
                </c:pt>
                <c:pt idx="40">
                  <c:v>-1.1025798071693249</c:v>
                </c:pt>
                <c:pt idx="41">
                  <c:v>0.46701677770558769</c:v>
                </c:pt>
                <c:pt idx="42">
                  <c:v>1.1929189276966694</c:v>
                </c:pt>
                <c:pt idx="43">
                  <c:v>1.4298800881801434</c:v>
                </c:pt>
                <c:pt idx="44">
                  <c:v>0.9166293607644187</c:v>
                </c:pt>
                <c:pt idx="45">
                  <c:v>1.2794585308524908</c:v>
                </c:pt>
                <c:pt idx="46">
                  <c:v>0.56974192804146195</c:v>
                </c:pt>
                <c:pt idx="47">
                  <c:v>0.50199090007633285</c:v>
                </c:pt>
                <c:pt idx="48">
                  <c:v>9.8162849820743053E-2</c:v>
                </c:pt>
                <c:pt idx="49">
                  <c:v>9.4695962202785658E-2</c:v>
                </c:pt>
                <c:pt idx="50">
                  <c:v>-0.21183130313837942</c:v>
                </c:pt>
                <c:pt idx="51">
                  <c:v>-5.8388471575630686E-2</c:v>
                </c:pt>
                <c:pt idx="52">
                  <c:v>-0.43974345911507573</c:v>
                </c:pt>
                <c:pt idx="53">
                  <c:v>9.9227459544787011E-3</c:v>
                </c:pt>
                <c:pt idx="54">
                  <c:v>-0.14894340195455094</c:v>
                </c:pt>
                <c:pt idx="55">
                  <c:v>0.19528519400019884</c:v>
                </c:pt>
                <c:pt idx="56">
                  <c:v>-6.6819064229378319E-2</c:v>
                </c:pt>
                <c:pt idx="57">
                  <c:v>9.580618016062481E-2</c:v>
                </c:pt>
                <c:pt idx="58">
                  <c:v>-7.7371339500341668E-2</c:v>
                </c:pt>
                <c:pt idx="59">
                  <c:v>0.15230364997710036</c:v>
                </c:pt>
                <c:pt idx="60">
                  <c:v>-0.21042051915264617</c:v>
                </c:pt>
                <c:pt idx="61">
                  <c:v>-5.8850958933543078E-2</c:v>
                </c:pt>
                <c:pt idx="62">
                  <c:v>-0.13712783768510481</c:v>
                </c:pt>
                <c:pt idx="63">
                  <c:v>0.18950951238390379</c:v>
                </c:pt>
                <c:pt idx="64">
                  <c:v>5.5709643031259248E-3</c:v>
                </c:pt>
                <c:pt idx="65">
                  <c:v>0.14394618255770769</c:v>
                </c:pt>
                <c:pt idx="66">
                  <c:v>5.1345847770277342E-2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355584"/>
        <c:axId val="92386048"/>
      </c:lineChart>
      <c:catAx>
        <c:axId val="92355584"/>
        <c:scaling>
          <c:orientation val="minMax"/>
        </c:scaling>
        <c:delete val="0"/>
        <c:axPos val="b"/>
        <c:majorTickMark val="none"/>
        <c:minorTickMark val="none"/>
        <c:tickLblPos val="nextTo"/>
        <c:crossAx val="92386048"/>
        <c:crosses val="autoZero"/>
        <c:auto val="1"/>
        <c:lblAlgn val="ctr"/>
        <c:lblOffset val="100"/>
        <c:noMultiLvlLbl val="0"/>
      </c:catAx>
      <c:valAx>
        <c:axId val="92386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2355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Colombia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Colombia!$C$1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Colombia!$A$2:$A$64</c:f>
              <c:strCache>
                <c:ptCount val="63"/>
                <c:pt idx="0">
                  <c:v>Q2 2000</c:v>
                </c:pt>
                <c:pt idx="1">
                  <c:v>Q3 2000</c:v>
                </c:pt>
                <c:pt idx="2">
                  <c:v>Q4 2000</c:v>
                </c:pt>
                <c:pt idx="3">
                  <c:v>Q1 2001</c:v>
                </c:pt>
                <c:pt idx="4">
                  <c:v>Q2 2001</c:v>
                </c:pt>
                <c:pt idx="5">
                  <c:v>Q3 2001</c:v>
                </c:pt>
                <c:pt idx="6">
                  <c:v>Q4 2001</c:v>
                </c:pt>
                <c:pt idx="7">
                  <c:v>Q1 2002</c:v>
                </c:pt>
                <c:pt idx="8">
                  <c:v>Q2 2002</c:v>
                </c:pt>
                <c:pt idx="9">
                  <c:v>Q3 2002</c:v>
                </c:pt>
                <c:pt idx="10">
                  <c:v>Q4 2002</c:v>
                </c:pt>
                <c:pt idx="11">
                  <c:v>Q1 2003</c:v>
                </c:pt>
                <c:pt idx="12">
                  <c:v>Q2 2003</c:v>
                </c:pt>
                <c:pt idx="13">
                  <c:v>Q3 2003</c:v>
                </c:pt>
                <c:pt idx="14">
                  <c:v>Q4 2003</c:v>
                </c:pt>
                <c:pt idx="15">
                  <c:v>Q1 2004</c:v>
                </c:pt>
                <c:pt idx="16">
                  <c:v>Q2 2004</c:v>
                </c:pt>
                <c:pt idx="17">
                  <c:v>Q3 2004</c:v>
                </c:pt>
                <c:pt idx="18">
                  <c:v>Q4 2004</c:v>
                </c:pt>
                <c:pt idx="19">
                  <c:v>Q1 2005</c:v>
                </c:pt>
                <c:pt idx="20">
                  <c:v>Q2 2005</c:v>
                </c:pt>
                <c:pt idx="21">
                  <c:v>Q3 2005</c:v>
                </c:pt>
                <c:pt idx="22">
                  <c:v>Q4 2005</c:v>
                </c:pt>
                <c:pt idx="23">
                  <c:v>Q1 2006</c:v>
                </c:pt>
                <c:pt idx="24">
                  <c:v>Q2 2006</c:v>
                </c:pt>
                <c:pt idx="25">
                  <c:v>Q3 2006</c:v>
                </c:pt>
                <c:pt idx="26">
                  <c:v>Q4 2006</c:v>
                </c:pt>
                <c:pt idx="27">
                  <c:v>2007Q1</c:v>
                </c:pt>
                <c:pt idx="28">
                  <c:v>2007Q2</c:v>
                </c:pt>
                <c:pt idx="29">
                  <c:v>2007Q3</c:v>
                </c:pt>
                <c:pt idx="30">
                  <c:v>2007Q4</c:v>
                </c:pt>
                <c:pt idx="31">
                  <c:v>2008Q1</c:v>
                </c:pt>
                <c:pt idx="32">
                  <c:v>2008Q2</c:v>
                </c:pt>
                <c:pt idx="33">
                  <c:v>2008Q3</c:v>
                </c:pt>
                <c:pt idx="34">
                  <c:v>2008Q4</c:v>
                </c:pt>
                <c:pt idx="35">
                  <c:v>2009Q1</c:v>
                </c:pt>
                <c:pt idx="36">
                  <c:v>2009Q2</c:v>
                </c:pt>
                <c:pt idx="37">
                  <c:v>2009Q3</c:v>
                </c:pt>
                <c:pt idx="38">
                  <c:v>2009Q4</c:v>
                </c:pt>
                <c:pt idx="39">
                  <c:v>2010Q1</c:v>
                </c:pt>
                <c:pt idx="40">
                  <c:v>2010Q2</c:v>
                </c:pt>
                <c:pt idx="41">
                  <c:v>2010Q3</c:v>
                </c:pt>
                <c:pt idx="42">
                  <c:v>2010Q4</c:v>
                </c:pt>
                <c:pt idx="43">
                  <c:v>2011Q1</c:v>
                </c:pt>
                <c:pt idx="44">
                  <c:v>2011Q2</c:v>
                </c:pt>
                <c:pt idx="45">
                  <c:v>2011Q3</c:v>
                </c:pt>
                <c:pt idx="46">
                  <c:v>2011Q4</c:v>
                </c:pt>
                <c:pt idx="47">
                  <c:v>2012Q1</c:v>
                </c:pt>
                <c:pt idx="48">
                  <c:v>2012Q2</c:v>
                </c:pt>
                <c:pt idx="49">
                  <c:v>2012Q3</c:v>
                </c:pt>
                <c:pt idx="50">
                  <c:v>2012Q4</c:v>
                </c:pt>
                <c:pt idx="51">
                  <c:v>2013Q1</c:v>
                </c:pt>
                <c:pt idx="52">
                  <c:v>2013Q2</c:v>
                </c:pt>
                <c:pt idx="53">
                  <c:v>2013Q3</c:v>
                </c:pt>
                <c:pt idx="54">
                  <c:v>2013Q4</c:v>
                </c:pt>
                <c:pt idx="55">
                  <c:v>2014Q1</c:v>
                </c:pt>
                <c:pt idx="56">
                  <c:v>2014Q2</c:v>
                </c:pt>
                <c:pt idx="57">
                  <c:v>2014Q3</c:v>
                </c:pt>
                <c:pt idx="58">
                  <c:v>2014Q4</c:v>
                </c:pt>
                <c:pt idx="59">
                  <c:v>2015Q1</c:v>
                </c:pt>
                <c:pt idx="60">
                  <c:v>2015Q2</c:v>
                </c:pt>
                <c:pt idx="61">
                  <c:v>2015Q3</c:v>
                </c:pt>
                <c:pt idx="62">
                  <c:v>2015Q4</c:v>
                </c:pt>
              </c:strCache>
            </c:strRef>
          </c:cat>
          <c:val>
            <c:numRef>
              <c:f>Colombia!$C$2:$C$64</c:f>
              <c:numCache>
                <c:formatCode>General</c:formatCode>
                <c:ptCount val="63"/>
                <c:pt idx="0">
                  <c:v>-0.16491979460486089</c:v>
                </c:pt>
                <c:pt idx="1">
                  <c:v>-7.0833623359814857E-2</c:v>
                </c:pt>
                <c:pt idx="2">
                  <c:v>-9.2206364651703399E-2</c:v>
                </c:pt>
                <c:pt idx="3">
                  <c:v>-0.10704885897987748</c:v>
                </c:pt>
                <c:pt idx="4">
                  <c:v>-3.3379815521007668E-2</c:v>
                </c:pt>
                <c:pt idx="5">
                  <c:v>-0.10123852549888043</c:v>
                </c:pt>
                <c:pt idx="6">
                  <c:v>-0.15954512511522681</c:v>
                </c:pt>
                <c:pt idx="7">
                  <c:v>-8.1746345811129439E-2</c:v>
                </c:pt>
                <c:pt idx="8">
                  <c:v>5.6048539001587662E-2</c:v>
                </c:pt>
                <c:pt idx="9">
                  <c:v>9.4621119934150663E-2</c:v>
                </c:pt>
                <c:pt idx="10">
                  <c:v>3.3286747624805366E-2</c:v>
                </c:pt>
                <c:pt idx="11">
                  <c:v>7.7523607410857384E-2</c:v>
                </c:pt>
                <c:pt idx="12">
                  <c:v>-8.7321348309918126E-2</c:v>
                </c:pt>
                <c:pt idx="13">
                  <c:v>-5.2148239128998818E-2</c:v>
                </c:pt>
                <c:pt idx="14">
                  <c:v>-3.7147468599352709E-2</c:v>
                </c:pt>
                <c:pt idx="15">
                  <c:v>-4.9737347791110244E-3</c:v>
                </c:pt>
                <c:pt idx="16">
                  <c:v>5.0705570042026367E-2</c:v>
                </c:pt>
                <c:pt idx="17">
                  <c:v>1.4183374832235855E-2</c:v>
                </c:pt>
                <c:pt idx="18">
                  <c:v>-1.0721560463880964E-3</c:v>
                </c:pt>
                <c:pt idx="19">
                  <c:v>-1.0343008777422351E-2</c:v>
                </c:pt>
                <c:pt idx="20">
                  <c:v>2.3879776612079014E-2</c:v>
                </c:pt>
                <c:pt idx="21">
                  <c:v>4.3791883055991812E-2</c:v>
                </c:pt>
                <c:pt idx="22">
                  <c:v>-9.1812313110029506E-3</c:v>
                </c:pt>
                <c:pt idx="23">
                  <c:v>-7.8728041482777743E-3</c:v>
                </c:pt>
                <c:pt idx="24">
                  <c:v>8.7140432420986985E-2</c:v>
                </c:pt>
                <c:pt idx="25">
                  <c:v>2.6945351353825957E-2</c:v>
                </c:pt>
                <c:pt idx="26">
                  <c:v>-9.9481614618922951E-2</c:v>
                </c:pt>
                <c:pt idx="27">
                  <c:v>-3.0885735064928754E-2</c:v>
                </c:pt>
                <c:pt idx="28">
                  <c:v>5.806864655260641E-3</c:v>
                </c:pt>
                <c:pt idx="29">
                  <c:v>7.7567981863547769E-2</c:v>
                </c:pt>
                <c:pt idx="30">
                  <c:v>8.5463676723508644E-2</c:v>
                </c:pt>
                <c:pt idx="31">
                  <c:v>8.148076442988092E-2</c:v>
                </c:pt>
                <c:pt idx="32">
                  <c:v>3.9460751885946208E-2</c:v>
                </c:pt>
                <c:pt idx="33">
                  <c:v>0.15859335092133453</c:v>
                </c:pt>
                <c:pt idx="34">
                  <c:v>1.5116381946580798E-2</c:v>
                </c:pt>
                <c:pt idx="35">
                  <c:v>-0.12632943480948616</c:v>
                </c:pt>
                <c:pt idx="36">
                  <c:v>7.5746764774009268E-2</c:v>
                </c:pt>
                <c:pt idx="37">
                  <c:v>7.5277638059846344E-2</c:v>
                </c:pt>
                <c:pt idx="38">
                  <c:v>6.6783533376330945E-2</c:v>
                </c:pt>
                <c:pt idx="39">
                  <c:v>8.6752746160635219E-2</c:v>
                </c:pt>
                <c:pt idx="40">
                  <c:v>2.696873457666879E-2</c:v>
                </c:pt>
                <c:pt idx="41">
                  <c:v>-4.7051166581481889E-2</c:v>
                </c:pt>
                <c:pt idx="42">
                  <c:v>7.92900391983134E-2</c:v>
                </c:pt>
                <c:pt idx="43">
                  <c:v>0.15496510619486079</c:v>
                </c:pt>
                <c:pt idx="44">
                  <c:v>0.16072112194684737</c:v>
                </c:pt>
                <c:pt idx="45">
                  <c:v>2.5286674622823607E-2</c:v>
                </c:pt>
                <c:pt idx="46">
                  <c:v>8.0927923985091688E-2</c:v>
                </c:pt>
                <c:pt idx="47">
                  <c:v>-5.235606035069694E-3</c:v>
                </c:pt>
                <c:pt idx="48">
                  <c:v>-2.3288990882120858E-2</c:v>
                </c:pt>
                <c:pt idx="49">
                  <c:v>-0.10538561604251742</c:v>
                </c:pt>
                <c:pt idx="50">
                  <c:v>1.6068868085083454E-3</c:v>
                </c:pt>
                <c:pt idx="51">
                  <c:v>3.0436279308894993E-3</c:v>
                </c:pt>
                <c:pt idx="52">
                  <c:v>-2.4659396906774191E-2</c:v>
                </c:pt>
                <c:pt idx="53">
                  <c:v>-2.3789367245048449E-3</c:v>
                </c:pt>
                <c:pt idx="54">
                  <c:v>-2.6320809392399582E-2</c:v>
                </c:pt>
                <c:pt idx="55">
                  <c:v>-1.1649986341483351E-2</c:v>
                </c:pt>
                <c:pt idx="56">
                  <c:v>-3.1712180392109116E-2</c:v>
                </c:pt>
                <c:pt idx="57">
                  <c:v>-2.5746268936055982E-2</c:v>
                </c:pt>
                <c:pt idx="58">
                  <c:v>-7.6057979692458033E-2</c:v>
                </c:pt>
                <c:pt idx="59">
                  <c:v>-0.27994805951177215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Colombia!$H$1</c:f>
              <c:strCache>
                <c:ptCount val="1"/>
                <c:pt idx="0">
                  <c:v>y</c:v>
                </c:pt>
              </c:strCache>
            </c:strRef>
          </c:tx>
          <c:marker>
            <c:symbol val="none"/>
          </c:marker>
          <c:cat>
            <c:strRef>
              <c:f>Colombia!$A$2:$A$64</c:f>
              <c:strCache>
                <c:ptCount val="63"/>
                <c:pt idx="0">
                  <c:v>Q2 2000</c:v>
                </c:pt>
                <c:pt idx="1">
                  <c:v>Q3 2000</c:v>
                </c:pt>
                <c:pt idx="2">
                  <c:v>Q4 2000</c:v>
                </c:pt>
                <c:pt idx="3">
                  <c:v>Q1 2001</c:v>
                </c:pt>
                <c:pt idx="4">
                  <c:v>Q2 2001</c:v>
                </c:pt>
                <c:pt idx="5">
                  <c:v>Q3 2001</c:v>
                </c:pt>
                <c:pt idx="6">
                  <c:v>Q4 2001</c:v>
                </c:pt>
                <c:pt idx="7">
                  <c:v>Q1 2002</c:v>
                </c:pt>
                <c:pt idx="8">
                  <c:v>Q2 2002</c:v>
                </c:pt>
                <c:pt idx="9">
                  <c:v>Q3 2002</c:v>
                </c:pt>
                <c:pt idx="10">
                  <c:v>Q4 2002</c:v>
                </c:pt>
                <c:pt idx="11">
                  <c:v>Q1 2003</c:v>
                </c:pt>
                <c:pt idx="12">
                  <c:v>Q2 2003</c:v>
                </c:pt>
                <c:pt idx="13">
                  <c:v>Q3 2003</c:v>
                </c:pt>
                <c:pt idx="14">
                  <c:v>Q4 2003</c:v>
                </c:pt>
                <c:pt idx="15">
                  <c:v>Q1 2004</c:v>
                </c:pt>
                <c:pt idx="16">
                  <c:v>Q2 2004</c:v>
                </c:pt>
                <c:pt idx="17">
                  <c:v>Q3 2004</c:v>
                </c:pt>
                <c:pt idx="18">
                  <c:v>Q4 2004</c:v>
                </c:pt>
                <c:pt idx="19">
                  <c:v>Q1 2005</c:v>
                </c:pt>
                <c:pt idx="20">
                  <c:v>Q2 2005</c:v>
                </c:pt>
                <c:pt idx="21">
                  <c:v>Q3 2005</c:v>
                </c:pt>
                <c:pt idx="22">
                  <c:v>Q4 2005</c:v>
                </c:pt>
                <c:pt idx="23">
                  <c:v>Q1 2006</c:v>
                </c:pt>
                <c:pt idx="24">
                  <c:v>Q2 2006</c:v>
                </c:pt>
                <c:pt idx="25">
                  <c:v>Q3 2006</c:v>
                </c:pt>
                <c:pt idx="26">
                  <c:v>Q4 2006</c:v>
                </c:pt>
                <c:pt idx="27">
                  <c:v>2007Q1</c:v>
                </c:pt>
                <c:pt idx="28">
                  <c:v>2007Q2</c:v>
                </c:pt>
                <c:pt idx="29">
                  <c:v>2007Q3</c:v>
                </c:pt>
                <c:pt idx="30">
                  <c:v>2007Q4</c:v>
                </c:pt>
                <c:pt idx="31">
                  <c:v>2008Q1</c:v>
                </c:pt>
                <c:pt idx="32">
                  <c:v>2008Q2</c:v>
                </c:pt>
                <c:pt idx="33">
                  <c:v>2008Q3</c:v>
                </c:pt>
                <c:pt idx="34">
                  <c:v>2008Q4</c:v>
                </c:pt>
                <c:pt idx="35">
                  <c:v>2009Q1</c:v>
                </c:pt>
                <c:pt idx="36">
                  <c:v>2009Q2</c:v>
                </c:pt>
                <c:pt idx="37">
                  <c:v>2009Q3</c:v>
                </c:pt>
                <c:pt idx="38">
                  <c:v>2009Q4</c:v>
                </c:pt>
                <c:pt idx="39">
                  <c:v>2010Q1</c:v>
                </c:pt>
                <c:pt idx="40">
                  <c:v>2010Q2</c:v>
                </c:pt>
                <c:pt idx="41">
                  <c:v>2010Q3</c:v>
                </c:pt>
                <c:pt idx="42">
                  <c:v>2010Q4</c:v>
                </c:pt>
                <c:pt idx="43">
                  <c:v>2011Q1</c:v>
                </c:pt>
                <c:pt idx="44">
                  <c:v>2011Q2</c:v>
                </c:pt>
                <c:pt idx="45">
                  <c:v>2011Q3</c:v>
                </c:pt>
                <c:pt idx="46">
                  <c:v>2011Q4</c:v>
                </c:pt>
                <c:pt idx="47">
                  <c:v>2012Q1</c:v>
                </c:pt>
                <c:pt idx="48">
                  <c:v>2012Q2</c:v>
                </c:pt>
                <c:pt idx="49">
                  <c:v>2012Q3</c:v>
                </c:pt>
                <c:pt idx="50">
                  <c:v>2012Q4</c:v>
                </c:pt>
                <c:pt idx="51">
                  <c:v>2013Q1</c:v>
                </c:pt>
                <c:pt idx="52">
                  <c:v>2013Q2</c:v>
                </c:pt>
                <c:pt idx="53">
                  <c:v>2013Q3</c:v>
                </c:pt>
                <c:pt idx="54">
                  <c:v>2013Q4</c:v>
                </c:pt>
                <c:pt idx="55">
                  <c:v>2014Q1</c:v>
                </c:pt>
                <c:pt idx="56">
                  <c:v>2014Q2</c:v>
                </c:pt>
                <c:pt idx="57">
                  <c:v>2014Q3</c:v>
                </c:pt>
                <c:pt idx="58">
                  <c:v>2014Q4</c:v>
                </c:pt>
                <c:pt idx="59">
                  <c:v>2015Q1</c:v>
                </c:pt>
                <c:pt idx="60">
                  <c:v>2015Q2</c:v>
                </c:pt>
                <c:pt idx="61">
                  <c:v>2015Q3</c:v>
                </c:pt>
                <c:pt idx="62">
                  <c:v>2015Q4</c:v>
                </c:pt>
              </c:strCache>
            </c:strRef>
          </c:cat>
          <c:val>
            <c:numRef>
              <c:f>Colombia!$H$2:$H$64</c:f>
              <c:numCache>
                <c:formatCode>General</c:formatCode>
                <c:ptCount val="63"/>
                <c:pt idx="0">
                  <c:v>-1.7241078852111316</c:v>
                </c:pt>
                <c:pt idx="1">
                  <c:v>-2.2224742905503092</c:v>
                </c:pt>
                <c:pt idx="2">
                  <c:v>-2.0058156366650848</c:v>
                </c:pt>
                <c:pt idx="3">
                  <c:v>-1.6692356006928153</c:v>
                </c:pt>
                <c:pt idx="4">
                  <c:v>-1.5273775802965721</c:v>
                </c:pt>
                <c:pt idx="5">
                  <c:v>-1.4653496032725339</c:v>
                </c:pt>
                <c:pt idx="6">
                  <c:v>-1.0151492877104356</c:v>
                </c:pt>
                <c:pt idx="7">
                  <c:v>-0.5791218318180219</c:v>
                </c:pt>
                <c:pt idx="8">
                  <c:v>0.36141972421278745</c:v>
                </c:pt>
                <c:pt idx="9">
                  <c:v>0.19795577913419449</c:v>
                </c:pt>
                <c:pt idx="10">
                  <c:v>0.37420577147359796</c:v>
                </c:pt>
                <c:pt idx="11">
                  <c:v>0.25893211919399761</c:v>
                </c:pt>
                <c:pt idx="12">
                  <c:v>1.3348510781018133E-2</c:v>
                </c:pt>
                <c:pt idx="13">
                  <c:v>-0.39009209894310681</c:v>
                </c:pt>
                <c:pt idx="14">
                  <c:v>-0.38229197676843024</c:v>
                </c:pt>
                <c:pt idx="15">
                  <c:v>-0.12585670869819676</c:v>
                </c:pt>
                <c:pt idx="16">
                  <c:v>-0.18223762841294283</c:v>
                </c:pt>
                <c:pt idx="17">
                  <c:v>-0.18354733513266572</c:v>
                </c:pt>
                <c:pt idx="18">
                  <c:v>-7.7677321507520214E-2</c:v>
                </c:pt>
                <c:pt idx="19">
                  <c:v>2.7253465837687785E-2</c:v>
                </c:pt>
                <c:pt idx="20">
                  <c:v>0.11084393689626347</c:v>
                </c:pt>
                <c:pt idx="21">
                  <c:v>-9.4518540915762249E-3</c:v>
                </c:pt>
                <c:pt idx="22">
                  <c:v>0.21094611925798018</c:v>
                </c:pt>
                <c:pt idx="23">
                  <c:v>0.24477840289597061</c:v>
                </c:pt>
                <c:pt idx="24">
                  <c:v>0.15538640955666394</c:v>
                </c:pt>
                <c:pt idx="25">
                  <c:v>1.1141929487280905E-2</c:v>
                </c:pt>
                <c:pt idx="26">
                  <c:v>-0.26702196919366866</c:v>
                </c:pt>
                <c:pt idx="27">
                  <c:v>-0.31151705581490402</c:v>
                </c:pt>
                <c:pt idx="28">
                  <c:v>-0.58904089450896047</c:v>
                </c:pt>
                <c:pt idx="29">
                  <c:v>-0.98198235582281845</c:v>
                </c:pt>
                <c:pt idx="30">
                  <c:v>-0.98502999549137304</c:v>
                </c:pt>
                <c:pt idx="31">
                  <c:v>-1.0304826183747495</c:v>
                </c:pt>
                <c:pt idx="32">
                  <c:v>-1.0024667967255596</c:v>
                </c:pt>
                <c:pt idx="33">
                  <c:v>-1.3180040456531432</c:v>
                </c:pt>
                <c:pt idx="34">
                  <c:v>-1.480331050644129</c:v>
                </c:pt>
                <c:pt idx="35">
                  <c:v>-0.82486014484099002</c:v>
                </c:pt>
                <c:pt idx="36">
                  <c:v>9.7380081529041762E-2</c:v>
                </c:pt>
                <c:pt idx="37">
                  <c:v>0.63163209423297351</c:v>
                </c:pt>
                <c:pt idx="38">
                  <c:v>0.83382689230230556</c:v>
                </c:pt>
                <c:pt idx="39">
                  <c:v>1.1112165220387689</c:v>
                </c:pt>
                <c:pt idx="40">
                  <c:v>1.1444246278924239</c:v>
                </c:pt>
                <c:pt idx="41">
                  <c:v>1.1426978468578044</c:v>
                </c:pt>
                <c:pt idx="42">
                  <c:v>1.2177053871701946</c:v>
                </c:pt>
                <c:pt idx="43">
                  <c:v>1.256188242305142</c:v>
                </c:pt>
                <c:pt idx="44">
                  <c:v>0.97750913864986311</c:v>
                </c:pt>
                <c:pt idx="45">
                  <c:v>0.73238593787238504</c:v>
                </c:pt>
                <c:pt idx="46">
                  <c:v>0.55117216075920705</c:v>
                </c:pt>
                <c:pt idx="47">
                  <c:v>0.57864907731012638</c:v>
                </c:pt>
                <c:pt idx="48">
                  <c:v>0.37357496264047041</c:v>
                </c:pt>
                <c:pt idx="49">
                  <c:v>0.31653487497043881</c:v>
                </c:pt>
                <c:pt idx="50">
                  <c:v>0.55586675394088969</c:v>
                </c:pt>
                <c:pt idx="51">
                  <c:v>0.83912912316444144</c:v>
                </c:pt>
                <c:pt idx="52">
                  <c:v>1.204817330232884</c:v>
                </c:pt>
                <c:pt idx="53">
                  <c:v>1.0674459497597097</c:v>
                </c:pt>
                <c:pt idx="54">
                  <c:v>1.0493676112753916</c:v>
                </c:pt>
                <c:pt idx="55">
                  <c:v>1.1542645942269287</c:v>
                </c:pt>
                <c:pt idx="56">
                  <c:v>1.044689850747953</c:v>
                </c:pt>
                <c:pt idx="57">
                  <c:v>0.78695501282644165</c:v>
                </c:pt>
                <c:pt idx="58">
                  <c:v>0.54730957183042739</c:v>
                </c:pt>
                <c:pt idx="59">
                  <c:v>0.68162973809322891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869760"/>
        <c:axId val="92871296"/>
      </c:lineChart>
      <c:catAx>
        <c:axId val="92869760"/>
        <c:scaling>
          <c:orientation val="minMax"/>
        </c:scaling>
        <c:delete val="0"/>
        <c:axPos val="b"/>
        <c:majorTickMark val="none"/>
        <c:minorTickMark val="none"/>
        <c:tickLblPos val="nextTo"/>
        <c:crossAx val="92871296"/>
        <c:crosses val="autoZero"/>
        <c:auto val="1"/>
        <c:lblAlgn val="ctr"/>
        <c:lblOffset val="100"/>
        <c:noMultiLvlLbl val="0"/>
      </c:catAx>
      <c:valAx>
        <c:axId val="92871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286976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Mexico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Mexico!$C$1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Mexico!$A$2:$A$65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Mexico!$C$2:$C$65</c:f>
              <c:numCache>
                <c:formatCode>General</c:formatCode>
                <c:ptCount val="64"/>
                <c:pt idx="0">
                  <c:v>3.7562402962822254E-2</c:v>
                </c:pt>
                <c:pt idx="1">
                  <c:v>2.247019127023241E-2</c:v>
                </c:pt>
                <c:pt idx="2">
                  <c:v>7.5136594762718834E-2</c:v>
                </c:pt>
                <c:pt idx="3">
                  <c:v>9.3863044796126949E-3</c:v>
                </c:pt>
                <c:pt idx="4">
                  <c:v>-4.7058218515486305E-2</c:v>
                </c:pt>
                <c:pt idx="5">
                  <c:v>-3.9267923087040454E-2</c:v>
                </c:pt>
                <c:pt idx="6">
                  <c:v>-5.2709887057971881E-2</c:v>
                </c:pt>
                <c:pt idx="7">
                  <c:v>-3.8153530886827124E-2</c:v>
                </c:pt>
                <c:pt idx="8">
                  <c:v>6.3566123134836908E-2</c:v>
                </c:pt>
                <c:pt idx="9">
                  <c:v>0.13310265984155709</c:v>
                </c:pt>
                <c:pt idx="10">
                  <c:v>7.8786801308562748E-2</c:v>
                </c:pt>
                <c:pt idx="11">
                  <c:v>1.5533833407415223E-2</c:v>
                </c:pt>
                <c:pt idx="12">
                  <c:v>6.2919653796826458E-2</c:v>
                </c:pt>
                <c:pt idx="13">
                  <c:v>4.4852955213932233E-2</c:v>
                </c:pt>
                <c:pt idx="14">
                  <c:v>4.5670854209170018E-2</c:v>
                </c:pt>
                <c:pt idx="15">
                  <c:v>0.15438909841831433</c:v>
                </c:pt>
                <c:pt idx="16">
                  <c:v>0.19837696193521293</c:v>
                </c:pt>
                <c:pt idx="17">
                  <c:v>9.1102238068469371E-2</c:v>
                </c:pt>
                <c:pt idx="18">
                  <c:v>7.8177696648993711E-2</c:v>
                </c:pt>
                <c:pt idx="19">
                  <c:v>8.829885131313657E-2</c:v>
                </c:pt>
                <c:pt idx="20">
                  <c:v>2.8046977669958159E-2</c:v>
                </c:pt>
                <c:pt idx="21">
                  <c:v>0.10537048773418661</c:v>
                </c:pt>
                <c:pt idx="22">
                  <c:v>0.145947622304058</c:v>
                </c:pt>
                <c:pt idx="23">
                  <c:v>6.2403282614728217E-2</c:v>
                </c:pt>
                <c:pt idx="24">
                  <c:v>9.0715361260121155E-2</c:v>
                </c:pt>
                <c:pt idx="25">
                  <c:v>8.9215289153122365E-2</c:v>
                </c:pt>
                <c:pt idx="26">
                  <c:v>6.7235024798534673E-2</c:v>
                </c:pt>
                <c:pt idx="27">
                  <c:v>-4.1638957132284896E-2</c:v>
                </c:pt>
                <c:pt idx="28">
                  <c:v>-9.5545989662147141E-2</c:v>
                </c:pt>
                <c:pt idx="29">
                  <c:v>-2.8709472579233064E-4</c:v>
                </c:pt>
                <c:pt idx="30">
                  <c:v>9.8012141575779893E-2</c:v>
                </c:pt>
                <c:pt idx="31">
                  <c:v>0.16698198997041691</c:v>
                </c:pt>
                <c:pt idx="32">
                  <c:v>0.11687705192059827</c:v>
                </c:pt>
                <c:pt idx="33">
                  <c:v>0.20741827746088268</c:v>
                </c:pt>
                <c:pt idx="34">
                  <c:v>7.1917020100912041E-2</c:v>
                </c:pt>
                <c:pt idx="35">
                  <c:v>-0.69067481805074982</c:v>
                </c:pt>
                <c:pt idx="36">
                  <c:v>-0.64721823437981241</c:v>
                </c:pt>
                <c:pt idx="37">
                  <c:v>-3.8691378093683948E-2</c:v>
                </c:pt>
                <c:pt idx="38">
                  <c:v>0.17967290933190339</c:v>
                </c:pt>
                <c:pt idx="39">
                  <c:v>0.22690895020071369</c:v>
                </c:pt>
                <c:pt idx="40">
                  <c:v>0.16573981291652928</c:v>
                </c:pt>
                <c:pt idx="41">
                  <c:v>8.0595367727650372E-2</c:v>
                </c:pt>
                <c:pt idx="42">
                  <c:v>2.426957448429759E-3</c:v>
                </c:pt>
                <c:pt idx="43">
                  <c:v>0.14719694683272408</c:v>
                </c:pt>
                <c:pt idx="44">
                  <c:v>0.24729234329751271</c:v>
                </c:pt>
                <c:pt idx="45">
                  <c:v>0.26027825781363212</c:v>
                </c:pt>
                <c:pt idx="46">
                  <c:v>5.7513178409626151E-2</c:v>
                </c:pt>
                <c:pt idx="47">
                  <c:v>-0.10469202585582983</c:v>
                </c:pt>
                <c:pt idx="48">
                  <c:v>2.6156311301535368E-2</c:v>
                </c:pt>
                <c:pt idx="49">
                  <c:v>-0.11952877078963296</c:v>
                </c:pt>
                <c:pt idx="50">
                  <c:v>-7.3638016303930187E-2</c:v>
                </c:pt>
                <c:pt idx="51">
                  <c:v>3.6779333385991465E-3</c:v>
                </c:pt>
                <c:pt idx="52">
                  <c:v>8.9510785493758432E-2</c:v>
                </c:pt>
                <c:pt idx="53">
                  <c:v>4.2895955692810177E-2</c:v>
                </c:pt>
                <c:pt idx="54">
                  <c:v>-3.5602847509857607E-2</c:v>
                </c:pt>
                <c:pt idx="55">
                  <c:v>-9.5105944698345532E-2</c:v>
                </c:pt>
                <c:pt idx="56">
                  <c:v>-0.10363703884145488</c:v>
                </c:pt>
                <c:pt idx="57">
                  <c:v>-6.9280481104479208E-4</c:v>
                </c:pt>
                <c:pt idx="58">
                  <c:v>-2.8910319620650868E-2</c:v>
                </c:pt>
                <c:pt idx="59">
                  <c:v>-0.24677645873089987</c:v>
                </c:pt>
                <c:pt idx="60">
                  <c:v>-0.40550627881234214</c:v>
                </c:pt>
                <c:pt idx="61">
                  <c:v>-0.17495391296988391</c:v>
                </c:pt>
                <c:pt idx="62">
                  <c:v>-0.26761162124869647</c:v>
                </c:pt>
                <c:pt idx="63">
                  <c:v>-0.22452619888478484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Mexico!$H$1</c:f>
              <c:strCache>
                <c:ptCount val="1"/>
                <c:pt idx="0">
                  <c:v>y</c:v>
                </c:pt>
              </c:strCache>
            </c:strRef>
          </c:tx>
          <c:marker>
            <c:symbol val="none"/>
          </c:marker>
          <c:cat>
            <c:strRef>
              <c:f>Mexico!$A$2:$A$65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Mexico!$H$2:$H$65</c:f>
              <c:numCache>
                <c:formatCode>General</c:formatCode>
                <c:ptCount val="64"/>
                <c:pt idx="0">
                  <c:v>-1.4186186430168894</c:v>
                </c:pt>
                <c:pt idx="1">
                  <c:v>-2.2454830870257965</c:v>
                </c:pt>
                <c:pt idx="2">
                  <c:v>-2.2240111966228406</c:v>
                </c:pt>
                <c:pt idx="3">
                  <c:v>-2.5243960692476368</c:v>
                </c:pt>
                <c:pt idx="4">
                  <c:v>-2.9188213911636631</c:v>
                </c:pt>
                <c:pt idx="5">
                  <c:v>-1.9139843921803541</c:v>
                </c:pt>
                <c:pt idx="6">
                  <c:v>-1.2081436994645545</c:v>
                </c:pt>
                <c:pt idx="7">
                  <c:v>-0.24939086789503184</c:v>
                </c:pt>
                <c:pt idx="8">
                  <c:v>-0.40806686242940582</c:v>
                </c:pt>
                <c:pt idx="9">
                  <c:v>2.1896871068147916E-2</c:v>
                </c:pt>
                <c:pt idx="10">
                  <c:v>-0.28467225583415179</c:v>
                </c:pt>
                <c:pt idx="11">
                  <c:v>-2.5697113862226645E-2</c:v>
                </c:pt>
                <c:pt idx="12">
                  <c:v>-0.65097399459323158</c:v>
                </c:pt>
                <c:pt idx="13">
                  <c:v>-8.9736996354589482E-2</c:v>
                </c:pt>
                <c:pt idx="14">
                  <c:v>0.23189080633449996</c:v>
                </c:pt>
                <c:pt idx="15">
                  <c:v>0.81269854477546266</c:v>
                </c:pt>
                <c:pt idx="16">
                  <c:v>0.74968595380876302</c:v>
                </c:pt>
                <c:pt idx="17">
                  <c:v>-9.5689664533485985E-2</c:v>
                </c:pt>
                <c:pt idx="18">
                  <c:v>-0.14558351004804959</c:v>
                </c:pt>
                <c:pt idx="19">
                  <c:v>0.29717397351632024</c:v>
                </c:pt>
                <c:pt idx="20">
                  <c:v>-0.85641641630312337</c:v>
                </c:pt>
                <c:pt idx="21">
                  <c:v>-0.79974681887049481</c:v>
                </c:pt>
                <c:pt idx="22">
                  <c:v>-1.0438795814798434</c:v>
                </c:pt>
                <c:pt idx="23">
                  <c:v>-0.28611119260122914</c:v>
                </c:pt>
                <c:pt idx="24">
                  <c:v>-0.11961754028256613</c:v>
                </c:pt>
                <c:pt idx="25">
                  <c:v>-0.44517110930045811</c:v>
                </c:pt>
                <c:pt idx="26">
                  <c:v>-0.13027258620403415</c:v>
                </c:pt>
                <c:pt idx="27">
                  <c:v>0.38768472056374081</c:v>
                </c:pt>
                <c:pt idx="28">
                  <c:v>-7.777117567726885E-2</c:v>
                </c:pt>
                <c:pt idx="29">
                  <c:v>-0.49516561836791756</c:v>
                </c:pt>
                <c:pt idx="30">
                  <c:v>-0.21226013160436158</c:v>
                </c:pt>
                <c:pt idx="31">
                  <c:v>0.2894330620805361</c:v>
                </c:pt>
                <c:pt idx="32">
                  <c:v>-0.17286717186186015</c:v>
                </c:pt>
                <c:pt idx="33">
                  <c:v>-4.2198354560690383E-2</c:v>
                </c:pt>
                <c:pt idx="34">
                  <c:v>-0.36840024838642671</c:v>
                </c:pt>
                <c:pt idx="35">
                  <c:v>-0.50316572968241458</c:v>
                </c:pt>
                <c:pt idx="36">
                  <c:v>-0.61612522491486021</c:v>
                </c:pt>
                <c:pt idx="37">
                  <c:v>0.40931634979131903</c:v>
                </c:pt>
                <c:pt idx="38">
                  <c:v>0.5950369841986427</c:v>
                </c:pt>
                <c:pt idx="39">
                  <c:v>1.0040368748334811</c:v>
                </c:pt>
                <c:pt idx="40">
                  <c:v>1.0647082429604919</c:v>
                </c:pt>
                <c:pt idx="41">
                  <c:v>0.26353436096661847</c:v>
                </c:pt>
                <c:pt idx="42">
                  <c:v>0.33476972392622251</c:v>
                </c:pt>
                <c:pt idx="43">
                  <c:v>1.2142036216801748</c:v>
                </c:pt>
                <c:pt idx="44">
                  <c:v>0.80802759917912881</c:v>
                </c:pt>
                <c:pt idx="45">
                  <c:v>0.24620061653064784</c:v>
                </c:pt>
                <c:pt idx="46">
                  <c:v>0.2682343639941413</c:v>
                </c:pt>
                <c:pt idx="47">
                  <c:v>1.0822414423139226</c:v>
                </c:pt>
                <c:pt idx="48">
                  <c:v>1.0324210475862563</c:v>
                </c:pt>
                <c:pt idx="49">
                  <c:v>2.8133824542673325E-2</c:v>
                </c:pt>
                <c:pt idx="50">
                  <c:v>0.74893382937815456</c:v>
                </c:pt>
                <c:pt idx="51">
                  <c:v>1.0344168117804502</c:v>
                </c:pt>
                <c:pt idx="52">
                  <c:v>0.70231016104519095</c:v>
                </c:pt>
                <c:pt idx="53">
                  <c:v>0.57357245263556822</c:v>
                </c:pt>
                <c:pt idx="54">
                  <c:v>0.40159554778568429</c:v>
                </c:pt>
                <c:pt idx="55">
                  <c:v>1.2936248273031588</c:v>
                </c:pt>
                <c:pt idx="56">
                  <c:v>1.1063531001020084</c:v>
                </c:pt>
                <c:pt idx="57">
                  <c:v>0.61114488479195006</c:v>
                </c:pt>
                <c:pt idx="58">
                  <c:v>0.8865931494494852</c:v>
                </c:pt>
                <c:pt idx="59">
                  <c:v>1.3203235654928343</c:v>
                </c:pt>
                <c:pt idx="60">
                  <c:v>0.61500734035295967</c:v>
                </c:pt>
                <c:pt idx="61">
                  <c:v>0.60283870454225252</c:v>
                </c:pt>
                <c:pt idx="62">
                  <c:v>0.60765632639929756</c:v>
                </c:pt>
                <c:pt idx="63">
                  <c:v>1.3117285358223938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918144"/>
        <c:axId val="92919680"/>
      </c:lineChart>
      <c:catAx>
        <c:axId val="92918144"/>
        <c:scaling>
          <c:orientation val="minMax"/>
        </c:scaling>
        <c:delete val="0"/>
        <c:axPos val="b"/>
        <c:majorTickMark val="none"/>
        <c:minorTickMark val="none"/>
        <c:tickLblPos val="nextTo"/>
        <c:crossAx val="92919680"/>
        <c:crosses val="autoZero"/>
        <c:auto val="1"/>
        <c:lblAlgn val="ctr"/>
        <c:lblOffset val="100"/>
        <c:noMultiLvlLbl val="0"/>
      </c:catAx>
      <c:valAx>
        <c:axId val="9291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2918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Peru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Peru!$C$1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Peru!$A$2:$A$65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Peru!$C$2:$C$65</c:f>
              <c:numCache>
                <c:formatCode>General</c:formatCode>
                <c:ptCount val="64"/>
                <c:pt idx="0">
                  <c:v>-0.50724065343534164</c:v>
                </c:pt>
                <c:pt idx="1">
                  <c:v>-0.63513972533642449</c:v>
                </c:pt>
                <c:pt idx="2">
                  <c:v>-0.36586982114532873</c:v>
                </c:pt>
                <c:pt idx="3">
                  <c:v>-0.45565233007342565</c:v>
                </c:pt>
                <c:pt idx="4">
                  <c:v>-0.18686635097494186</c:v>
                </c:pt>
                <c:pt idx="5">
                  <c:v>-0.21470610226105311</c:v>
                </c:pt>
                <c:pt idx="6">
                  <c:v>-0.11333618522905733</c:v>
                </c:pt>
                <c:pt idx="7">
                  <c:v>-6.5530030643725645E-3</c:v>
                </c:pt>
                <c:pt idx="8">
                  <c:v>0.13487340144816251</c:v>
                </c:pt>
                <c:pt idx="9">
                  <c:v>9.179268163908133E-2</c:v>
                </c:pt>
                <c:pt idx="10">
                  <c:v>-1.8116323614195698E-2</c:v>
                </c:pt>
                <c:pt idx="11">
                  <c:v>0.11135549453898728</c:v>
                </c:pt>
                <c:pt idx="12">
                  <c:v>-0.17753417796684767</c:v>
                </c:pt>
                <c:pt idx="13">
                  <c:v>-0.20490166944896196</c:v>
                </c:pt>
                <c:pt idx="14">
                  <c:v>0.16313166446917515</c:v>
                </c:pt>
                <c:pt idx="15">
                  <c:v>0.33863443767048523</c:v>
                </c:pt>
                <c:pt idx="16">
                  <c:v>0.4990553033725304</c:v>
                </c:pt>
                <c:pt idx="17">
                  <c:v>0.20894857703708739</c:v>
                </c:pt>
                <c:pt idx="18">
                  <c:v>-0.20995747872194828</c:v>
                </c:pt>
                <c:pt idx="19">
                  <c:v>0.11376312336440017</c:v>
                </c:pt>
                <c:pt idx="20">
                  <c:v>8.0302415683213613E-2</c:v>
                </c:pt>
                <c:pt idx="21">
                  <c:v>0.17664065143949664</c:v>
                </c:pt>
                <c:pt idx="22">
                  <c:v>3.1579269154695805E-2</c:v>
                </c:pt>
                <c:pt idx="23">
                  <c:v>0.26623753289039437</c:v>
                </c:pt>
                <c:pt idx="24">
                  <c:v>0.57777262325036927</c:v>
                </c:pt>
                <c:pt idx="25">
                  <c:v>0.91561939563654027</c:v>
                </c:pt>
                <c:pt idx="26">
                  <c:v>0.33377129241522985</c:v>
                </c:pt>
                <c:pt idx="27">
                  <c:v>0.23404759194243691</c:v>
                </c:pt>
                <c:pt idx="28">
                  <c:v>-9.4289381723955512E-2</c:v>
                </c:pt>
                <c:pt idx="29">
                  <c:v>0.33091725486974316</c:v>
                </c:pt>
                <c:pt idx="30">
                  <c:v>-0.19178036398188575</c:v>
                </c:pt>
                <c:pt idx="31">
                  <c:v>-0.28030681927322099</c:v>
                </c:pt>
                <c:pt idx="32">
                  <c:v>-0.11057816949650415</c:v>
                </c:pt>
                <c:pt idx="33">
                  <c:v>-0.2527601402817804</c:v>
                </c:pt>
                <c:pt idx="34">
                  <c:v>-0.55485108785986847</c:v>
                </c:pt>
                <c:pt idx="35">
                  <c:v>-1.0749306022620968</c:v>
                </c:pt>
                <c:pt idx="36">
                  <c:v>-0.24437321804550094</c:v>
                </c:pt>
                <c:pt idx="37">
                  <c:v>0.21141826422641447</c:v>
                </c:pt>
                <c:pt idx="38">
                  <c:v>0.3984523477198163</c:v>
                </c:pt>
                <c:pt idx="39">
                  <c:v>0.64176729349503547</c:v>
                </c:pt>
                <c:pt idx="40">
                  <c:v>0.39424551372781902</c:v>
                </c:pt>
                <c:pt idx="41">
                  <c:v>0.28433363663963174</c:v>
                </c:pt>
                <c:pt idx="42">
                  <c:v>7.5425873493532372E-2</c:v>
                </c:pt>
                <c:pt idx="43">
                  <c:v>0.36525141715631837</c:v>
                </c:pt>
                <c:pt idx="44">
                  <c:v>0.27302942140693703</c:v>
                </c:pt>
                <c:pt idx="45">
                  <c:v>-1.3789600003467989E-2</c:v>
                </c:pt>
                <c:pt idx="46">
                  <c:v>7.0366012161760194E-2</c:v>
                </c:pt>
                <c:pt idx="47">
                  <c:v>-0.3208372222008895</c:v>
                </c:pt>
                <c:pt idx="48">
                  <c:v>-8.5286938391268552E-3</c:v>
                </c:pt>
                <c:pt idx="49">
                  <c:v>-0.1795352641357458</c:v>
                </c:pt>
                <c:pt idx="50">
                  <c:v>-0.12938900262438266</c:v>
                </c:pt>
                <c:pt idx="51">
                  <c:v>6.9114676755392596E-2</c:v>
                </c:pt>
                <c:pt idx="52">
                  <c:v>-8.9211206371977159E-3</c:v>
                </c:pt>
                <c:pt idx="53">
                  <c:v>-0.48464428895035239</c:v>
                </c:pt>
                <c:pt idx="54">
                  <c:v>-0.2943933544832773</c:v>
                </c:pt>
                <c:pt idx="55">
                  <c:v>-0.1943212829290164</c:v>
                </c:pt>
                <c:pt idx="56">
                  <c:v>-0.15077196057352676</c:v>
                </c:pt>
                <c:pt idx="57">
                  <c:v>-0.27676843905314902</c:v>
                </c:pt>
                <c:pt idx="58">
                  <c:v>1.7477076059533386E-2</c:v>
                </c:pt>
                <c:pt idx="59">
                  <c:v>-0.13361171388291135</c:v>
                </c:pt>
                <c:pt idx="60">
                  <c:v>-0.2840092241503186</c:v>
                </c:pt>
                <c:pt idx="61">
                  <c:v>-0.14368908880833597</c:v>
                </c:pt>
                <c:pt idx="62">
                  <c:v>-0.35074565018617659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Peru!$H$1</c:f>
              <c:strCache>
                <c:ptCount val="1"/>
                <c:pt idx="0">
                  <c:v>y</c:v>
                </c:pt>
              </c:strCache>
            </c:strRef>
          </c:tx>
          <c:marker>
            <c:symbol val="none"/>
          </c:marker>
          <c:cat>
            <c:strRef>
              <c:f>Peru!$A$2:$A$65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Peru!$H$2:$H$65</c:f>
              <c:numCache>
                <c:formatCode>General</c:formatCode>
                <c:ptCount val="64"/>
                <c:pt idx="0">
                  <c:v>-1.5441223083277136</c:v>
                </c:pt>
                <c:pt idx="1">
                  <c:v>-2.2457312907560589</c:v>
                </c:pt>
                <c:pt idx="2">
                  <c:v>-2.5687498606522237</c:v>
                </c:pt>
                <c:pt idx="3">
                  <c:v>-2.8121212412724841</c:v>
                </c:pt>
                <c:pt idx="4">
                  <c:v>-2.8617227815543416</c:v>
                </c:pt>
                <c:pt idx="5">
                  <c:v>-3.4541807188725606</c:v>
                </c:pt>
                <c:pt idx="6">
                  <c:v>-0.90725806952105015</c:v>
                </c:pt>
                <c:pt idx="7">
                  <c:v>0.25698795285096876</c:v>
                </c:pt>
                <c:pt idx="8">
                  <c:v>0.69240810309321343</c:v>
                </c:pt>
                <c:pt idx="9">
                  <c:v>0.6157072338545142</c:v>
                </c:pt>
                <c:pt idx="10">
                  <c:v>-0.33449254163211384</c:v>
                </c:pt>
                <c:pt idx="11">
                  <c:v>0.18086365387519446</c:v>
                </c:pt>
                <c:pt idx="12">
                  <c:v>0.33099309183371728</c:v>
                </c:pt>
                <c:pt idx="13">
                  <c:v>0.20913790880204547</c:v>
                </c:pt>
                <c:pt idx="14">
                  <c:v>0.25620859277114438</c:v>
                </c:pt>
                <c:pt idx="15">
                  <c:v>0.19043901510400346</c:v>
                </c:pt>
                <c:pt idx="16">
                  <c:v>0.31477578931394617</c:v>
                </c:pt>
                <c:pt idx="17">
                  <c:v>0.32450798557620864</c:v>
                </c:pt>
                <c:pt idx="18">
                  <c:v>0.55168293599230034</c:v>
                </c:pt>
                <c:pt idx="19">
                  <c:v>0.72967682954326407</c:v>
                </c:pt>
                <c:pt idx="20">
                  <c:v>0.55043041384789781</c:v>
                </c:pt>
                <c:pt idx="21">
                  <c:v>0.44429383194317845</c:v>
                </c:pt>
                <c:pt idx="22">
                  <c:v>0.50460510239368672</c:v>
                </c:pt>
                <c:pt idx="23">
                  <c:v>0.51532161140753652</c:v>
                </c:pt>
                <c:pt idx="24">
                  <c:v>0.48215096499809301</c:v>
                </c:pt>
                <c:pt idx="25">
                  <c:v>0.17121363227339725</c:v>
                </c:pt>
                <c:pt idx="26">
                  <c:v>0.45314339379277846</c:v>
                </c:pt>
                <c:pt idx="27">
                  <c:v>0.3994635559303033</c:v>
                </c:pt>
                <c:pt idx="28">
                  <c:v>0.15173973040502808</c:v>
                </c:pt>
                <c:pt idx="29">
                  <c:v>0.10850283851255518</c:v>
                </c:pt>
                <c:pt idx="30">
                  <c:v>0.70603889242562201</c:v>
                </c:pt>
                <c:pt idx="31">
                  <c:v>0.85540812509598207</c:v>
                </c:pt>
                <c:pt idx="32">
                  <c:v>0.80900263535821648</c:v>
                </c:pt>
                <c:pt idx="33">
                  <c:v>0.20459114688542673</c:v>
                </c:pt>
                <c:pt idx="34">
                  <c:v>0.15179240841285657</c:v>
                </c:pt>
                <c:pt idx="35">
                  <c:v>-0.32162519951767554</c:v>
                </c:pt>
                <c:pt idx="36">
                  <c:v>-0.71072599313551899</c:v>
                </c:pt>
                <c:pt idx="37">
                  <c:v>-0.31360435348615512</c:v>
                </c:pt>
                <c:pt idx="38">
                  <c:v>0.23746341566884366</c:v>
                </c:pt>
                <c:pt idx="39">
                  <c:v>0.43403899278411062</c:v>
                </c:pt>
                <c:pt idx="40">
                  <c:v>0.87338558746935913</c:v>
                </c:pt>
                <c:pt idx="41">
                  <c:v>1.2934177993367788</c:v>
                </c:pt>
                <c:pt idx="42">
                  <c:v>1.1615660947592215</c:v>
                </c:pt>
                <c:pt idx="43">
                  <c:v>0.87028417658631407</c:v>
                </c:pt>
                <c:pt idx="44">
                  <c:v>0.68036809940806875</c:v>
                </c:pt>
                <c:pt idx="45">
                  <c:v>0.24943377248713353</c:v>
                </c:pt>
                <c:pt idx="46">
                  <c:v>0.12588597584284716</c:v>
                </c:pt>
                <c:pt idx="47">
                  <c:v>0.34702894213103819</c:v>
                </c:pt>
                <c:pt idx="48">
                  <c:v>0.23496200788284183</c:v>
                </c:pt>
                <c:pt idx="49">
                  <c:v>0.17461353063544688</c:v>
                </c:pt>
                <c:pt idx="50">
                  <c:v>0.41137485520396511</c:v>
                </c:pt>
                <c:pt idx="51">
                  <c:v>0.20612199675955944</c:v>
                </c:pt>
                <c:pt idx="52">
                  <c:v>-5.0329743216228906E-3</c:v>
                </c:pt>
                <c:pt idx="53">
                  <c:v>3.325012063331579E-2</c:v>
                </c:pt>
                <c:pt idx="54">
                  <c:v>7.3827675985042029E-2</c:v>
                </c:pt>
                <c:pt idx="55">
                  <c:v>0.3640890982122747</c:v>
                </c:pt>
                <c:pt idx="56">
                  <c:v>0.14977579104015884</c:v>
                </c:pt>
                <c:pt idx="57">
                  <c:v>-0.19677649781889764</c:v>
                </c:pt>
                <c:pt idx="58">
                  <c:v>-0.33923487172558148</c:v>
                </c:pt>
                <c:pt idx="59">
                  <c:v>-0.40924019495462921</c:v>
                </c:pt>
                <c:pt idx="60">
                  <c:v>-0.23636719061666095</c:v>
                </c:pt>
                <c:pt idx="61">
                  <c:v>-0.11918900262719787</c:v>
                </c:pt>
                <c:pt idx="62">
                  <c:v>-7.0507014013611924E-2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264128"/>
        <c:axId val="93278208"/>
      </c:lineChart>
      <c:catAx>
        <c:axId val="93264128"/>
        <c:scaling>
          <c:orientation val="minMax"/>
        </c:scaling>
        <c:delete val="0"/>
        <c:axPos val="b"/>
        <c:majorTickMark val="none"/>
        <c:minorTickMark val="none"/>
        <c:tickLblPos val="nextTo"/>
        <c:crossAx val="93278208"/>
        <c:crosses val="autoZero"/>
        <c:auto val="1"/>
        <c:lblAlgn val="ctr"/>
        <c:lblOffset val="100"/>
        <c:noMultiLvlLbl val="0"/>
      </c:catAx>
      <c:valAx>
        <c:axId val="93278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326412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Colombia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Colombia!$K$1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Colombia!$A$2:$A$64</c:f>
              <c:strCache>
                <c:ptCount val="63"/>
                <c:pt idx="0">
                  <c:v>Q2 2000</c:v>
                </c:pt>
                <c:pt idx="1">
                  <c:v>Q3 2000</c:v>
                </c:pt>
                <c:pt idx="2">
                  <c:v>Q4 2000</c:v>
                </c:pt>
                <c:pt idx="3">
                  <c:v>Q1 2001</c:v>
                </c:pt>
                <c:pt idx="4">
                  <c:v>Q2 2001</c:v>
                </c:pt>
                <c:pt idx="5">
                  <c:v>Q3 2001</c:v>
                </c:pt>
                <c:pt idx="6">
                  <c:v>Q4 2001</c:v>
                </c:pt>
                <c:pt idx="7">
                  <c:v>Q1 2002</c:v>
                </c:pt>
                <c:pt idx="8">
                  <c:v>Q2 2002</c:v>
                </c:pt>
                <c:pt idx="9">
                  <c:v>Q3 2002</c:v>
                </c:pt>
                <c:pt idx="10">
                  <c:v>Q4 2002</c:v>
                </c:pt>
                <c:pt idx="11">
                  <c:v>Q1 2003</c:v>
                </c:pt>
                <c:pt idx="12">
                  <c:v>Q2 2003</c:v>
                </c:pt>
                <c:pt idx="13">
                  <c:v>Q3 2003</c:v>
                </c:pt>
                <c:pt idx="14">
                  <c:v>Q4 2003</c:v>
                </c:pt>
                <c:pt idx="15">
                  <c:v>Q1 2004</c:v>
                </c:pt>
                <c:pt idx="16">
                  <c:v>Q2 2004</c:v>
                </c:pt>
                <c:pt idx="17">
                  <c:v>Q3 2004</c:v>
                </c:pt>
                <c:pt idx="18">
                  <c:v>Q4 2004</c:v>
                </c:pt>
                <c:pt idx="19">
                  <c:v>Q1 2005</c:v>
                </c:pt>
                <c:pt idx="20">
                  <c:v>Q2 2005</c:v>
                </c:pt>
                <c:pt idx="21">
                  <c:v>Q3 2005</c:v>
                </c:pt>
                <c:pt idx="22">
                  <c:v>Q4 2005</c:v>
                </c:pt>
                <c:pt idx="23">
                  <c:v>Q1 2006</c:v>
                </c:pt>
                <c:pt idx="24">
                  <c:v>Q2 2006</c:v>
                </c:pt>
                <c:pt idx="25">
                  <c:v>Q3 2006</c:v>
                </c:pt>
                <c:pt idx="26">
                  <c:v>Q4 2006</c:v>
                </c:pt>
                <c:pt idx="27">
                  <c:v>2007Q1</c:v>
                </c:pt>
                <c:pt idx="28">
                  <c:v>2007Q2</c:v>
                </c:pt>
                <c:pt idx="29">
                  <c:v>2007Q3</c:v>
                </c:pt>
                <c:pt idx="30">
                  <c:v>2007Q4</c:v>
                </c:pt>
                <c:pt idx="31">
                  <c:v>2008Q1</c:v>
                </c:pt>
                <c:pt idx="32">
                  <c:v>2008Q2</c:v>
                </c:pt>
                <c:pt idx="33">
                  <c:v>2008Q3</c:v>
                </c:pt>
                <c:pt idx="34">
                  <c:v>2008Q4</c:v>
                </c:pt>
                <c:pt idx="35">
                  <c:v>2009Q1</c:v>
                </c:pt>
                <c:pt idx="36">
                  <c:v>2009Q2</c:v>
                </c:pt>
                <c:pt idx="37">
                  <c:v>2009Q3</c:v>
                </c:pt>
                <c:pt idx="38">
                  <c:v>2009Q4</c:v>
                </c:pt>
                <c:pt idx="39">
                  <c:v>2010Q1</c:v>
                </c:pt>
                <c:pt idx="40">
                  <c:v>2010Q2</c:v>
                </c:pt>
                <c:pt idx="41">
                  <c:v>2010Q3</c:v>
                </c:pt>
                <c:pt idx="42">
                  <c:v>2010Q4</c:v>
                </c:pt>
                <c:pt idx="43">
                  <c:v>2011Q1</c:v>
                </c:pt>
                <c:pt idx="44">
                  <c:v>2011Q2</c:v>
                </c:pt>
                <c:pt idx="45">
                  <c:v>2011Q3</c:v>
                </c:pt>
                <c:pt idx="46">
                  <c:v>2011Q4</c:v>
                </c:pt>
                <c:pt idx="47">
                  <c:v>2012Q1</c:v>
                </c:pt>
                <c:pt idx="48">
                  <c:v>2012Q2</c:v>
                </c:pt>
                <c:pt idx="49">
                  <c:v>2012Q3</c:v>
                </c:pt>
                <c:pt idx="50">
                  <c:v>2012Q4</c:v>
                </c:pt>
                <c:pt idx="51">
                  <c:v>2013Q1</c:v>
                </c:pt>
                <c:pt idx="52">
                  <c:v>2013Q2</c:v>
                </c:pt>
                <c:pt idx="53">
                  <c:v>2013Q3</c:v>
                </c:pt>
                <c:pt idx="54">
                  <c:v>2013Q4</c:v>
                </c:pt>
                <c:pt idx="55">
                  <c:v>2014Q1</c:v>
                </c:pt>
                <c:pt idx="56">
                  <c:v>2014Q2</c:v>
                </c:pt>
                <c:pt idx="57">
                  <c:v>2014Q3</c:v>
                </c:pt>
                <c:pt idx="58">
                  <c:v>2014Q4</c:v>
                </c:pt>
                <c:pt idx="59">
                  <c:v>2015Q1</c:v>
                </c:pt>
                <c:pt idx="60">
                  <c:v>2015Q2</c:v>
                </c:pt>
                <c:pt idx="61">
                  <c:v>2015Q3</c:v>
                </c:pt>
                <c:pt idx="62">
                  <c:v>2015Q4</c:v>
                </c:pt>
              </c:strCache>
            </c:strRef>
          </c:cat>
          <c:val>
            <c:numRef>
              <c:f>Colombia!$K$2:$K$64</c:f>
              <c:numCache>
                <c:formatCode>General</c:formatCode>
                <c:ptCount val="63"/>
                <c:pt idx="0">
                  <c:v>1.0557086540250915</c:v>
                </c:pt>
                <c:pt idx="1">
                  <c:v>-0.9574604057572087</c:v>
                </c:pt>
                <c:pt idx="2">
                  <c:v>0.14107645046544409</c:v>
                </c:pt>
                <c:pt idx="3">
                  <c:v>-5.3646802026976137E-2</c:v>
                </c:pt>
                <c:pt idx="4">
                  <c:v>-0.62000280055869372</c:v>
                </c:pt>
                <c:pt idx="5">
                  <c:v>0.45515768531078049</c:v>
                </c:pt>
                <c:pt idx="6">
                  <c:v>0.1766472029359778</c:v>
                </c:pt>
                <c:pt idx="7">
                  <c:v>-0.74774418962959277</c:v>
                </c:pt>
                <c:pt idx="8">
                  <c:v>-0.91685777010097769</c:v>
                </c:pt>
                <c:pt idx="9">
                  <c:v>-6.4179409904053075E-2</c:v>
                </c:pt>
                <c:pt idx="10">
                  <c:v>0.53621704368633405</c:v>
                </c:pt>
                <c:pt idx="11">
                  <c:v>-0.29476786349084017</c:v>
                </c:pt>
                <c:pt idx="12">
                  <c:v>1.1997951663712412</c:v>
                </c:pt>
                <c:pt idx="13">
                  <c:v>-0.48444068609623603</c:v>
                </c:pt>
                <c:pt idx="14">
                  <c:v>-0.11738918771361433</c:v>
                </c:pt>
                <c:pt idx="15">
                  <c:v>-0.24648148182392332</c:v>
                </c:pt>
                <c:pt idx="16">
                  <c:v>-0.33620023721735648</c:v>
                </c:pt>
                <c:pt idx="17">
                  <c:v>0.3442852094393678</c:v>
                </c:pt>
                <c:pt idx="18">
                  <c:v>7.9845248278015396E-2</c:v>
                </c:pt>
                <c:pt idx="19">
                  <c:v>4.8925247818429732E-2</c:v>
                </c:pt>
                <c:pt idx="20">
                  <c:v>-0.23942625090165637</c:v>
                </c:pt>
                <c:pt idx="21">
                  <c:v>-6.6414053669351741E-2</c:v>
                </c:pt>
                <c:pt idx="22">
                  <c:v>0.4096368940896008</c:v>
                </c:pt>
                <c:pt idx="23">
                  <c:v>-6.714603049429485E-2</c:v>
                </c:pt>
                <c:pt idx="24">
                  <c:v>-0.61210366406737016</c:v>
                </c:pt>
                <c:pt idx="25">
                  <c:v>0.57903481121401246</c:v>
                </c:pt>
                <c:pt idx="26">
                  <c:v>0.78380584613432902</c:v>
                </c:pt>
                <c:pt idx="27">
                  <c:v>-0.66969343159060402</c:v>
                </c:pt>
                <c:pt idx="28">
                  <c:v>-0.2049915968801585</c:v>
                </c:pt>
                <c:pt idx="29">
                  <c:v>-0.42820926476931959</c:v>
                </c:pt>
                <c:pt idx="30">
                  <c:v>0.10891791358877778</c:v>
                </c:pt>
                <c:pt idx="31">
                  <c:v>0.13664478618264847</c:v>
                </c:pt>
                <c:pt idx="32">
                  <c:v>0.37130760535656432</c:v>
                </c:pt>
                <c:pt idx="33">
                  <c:v>-0.74696839567815121</c:v>
                </c:pt>
                <c:pt idx="34">
                  <c:v>1.230188992139285</c:v>
                </c:pt>
                <c:pt idx="35">
                  <c:v>0.79051428234346832</c:v>
                </c:pt>
                <c:pt idx="36">
                  <c:v>-1.5636122972192248</c:v>
                </c:pt>
                <c:pt idx="37">
                  <c:v>0.2860324189267639</c:v>
                </c:pt>
                <c:pt idx="38">
                  <c:v>0.13114684851174008</c:v>
                </c:pt>
                <c:pt idx="39">
                  <c:v>-4.609193964002789E-2</c:v>
                </c:pt>
                <c:pt idx="40">
                  <c:v>0.51293464889702278</c:v>
                </c:pt>
                <c:pt idx="41">
                  <c:v>0.45571055337415706</c:v>
                </c:pt>
                <c:pt idx="42">
                  <c:v>-0.92726046874664814</c:v>
                </c:pt>
                <c:pt idx="43">
                  <c:v>-0.26701047752602869</c:v>
                </c:pt>
                <c:pt idx="44">
                  <c:v>0.21631927415179536</c:v>
                </c:pt>
                <c:pt idx="45">
                  <c:v>1.0747095936711892</c:v>
                </c:pt>
                <c:pt idx="46">
                  <c:v>-0.43915991635031704</c:v>
                </c:pt>
                <c:pt idx="47">
                  <c:v>0.71708632596281319</c:v>
                </c:pt>
                <c:pt idx="48">
                  <c:v>2.8314334696724779E-2</c:v>
                </c:pt>
                <c:pt idx="49">
                  <c:v>0.48879482835822574</c:v>
                </c:pt>
                <c:pt idx="50">
                  <c:v>-0.89120902464695173</c:v>
                </c:pt>
                <c:pt idx="51">
                  <c:v>9.2174213687234899E-2</c:v>
                </c:pt>
                <c:pt idx="52">
                  <c:v>0.17148137482358128</c:v>
                </c:pt>
                <c:pt idx="53">
                  <c:v>-0.19724775165863867</c:v>
                </c:pt>
                <c:pt idx="54">
                  <c:v>0.17175253692518355</c:v>
                </c:pt>
                <c:pt idx="55">
                  <c:v>-0.1509620364033166</c:v>
                </c:pt>
                <c:pt idx="56">
                  <c:v>0.12840234537215126</c:v>
                </c:pt>
                <c:pt idx="57">
                  <c:v>-9.819606793744251E-2</c:v>
                </c:pt>
                <c:pt idx="58">
                  <c:v>0.29584580446218661</c:v>
                </c:pt>
                <c:pt idx="59">
                  <c:v>1.1625992478415039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Colombia!$P$1</c:f>
              <c:strCache>
                <c:ptCount val="1"/>
                <c:pt idx="0">
                  <c:v>datapi</c:v>
                </c:pt>
              </c:strCache>
            </c:strRef>
          </c:tx>
          <c:marker>
            <c:symbol val="none"/>
          </c:marker>
          <c:cat>
            <c:strRef>
              <c:f>Colombia!$A$2:$A$64</c:f>
              <c:strCache>
                <c:ptCount val="63"/>
                <c:pt idx="0">
                  <c:v>Q2 2000</c:v>
                </c:pt>
                <c:pt idx="1">
                  <c:v>Q3 2000</c:v>
                </c:pt>
                <c:pt idx="2">
                  <c:v>Q4 2000</c:v>
                </c:pt>
                <c:pt idx="3">
                  <c:v>Q1 2001</c:v>
                </c:pt>
                <c:pt idx="4">
                  <c:v>Q2 2001</c:v>
                </c:pt>
                <c:pt idx="5">
                  <c:v>Q3 2001</c:v>
                </c:pt>
                <c:pt idx="6">
                  <c:v>Q4 2001</c:v>
                </c:pt>
                <c:pt idx="7">
                  <c:v>Q1 2002</c:v>
                </c:pt>
                <c:pt idx="8">
                  <c:v>Q2 2002</c:v>
                </c:pt>
                <c:pt idx="9">
                  <c:v>Q3 2002</c:v>
                </c:pt>
                <c:pt idx="10">
                  <c:v>Q4 2002</c:v>
                </c:pt>
                <c:pt idx="11">
                  <c:v>Q1 2003</c:v>
                </c:pt>
                <c:pt idx="12">
                  <c:v>Q2 2003</c:v>
                </c:pt>
                <c:pt idx="13">
                  <c:v>Q3 2003</c:v>
                </c:pt>
                <c:pt idx="14">
                  <c:v>Q4 2003</c:v>
                </c:pt>
                <c:pt idx="15">
                  <c:v>Q1 2004</c:v>
                </c:pt>
                <c:pt idx="16">
                  <c:v>Q2 2004</c:v>
                </c:pt>
                <c:pt idx="17">
                  <c:v>Q3 2004</c:v>
                </c:pt>
                <c:pt idx="18">
                  <c:v>Q4 2004</c:v>
                </c:pt>
                <c:pt idx="19">
                  <c:v>Q1 2005</c:v>
                </c:pt>
                <c:pt idx="20">
                  <c:v>Q2 2005</c:v>
                </c:pt>
                <c:pt idx="21">
                  <c:v>Q3 2005</c:v>
                </c:pt>
                <c:pt idx="22">
                  <c:v>Q4 2005</c:v>
                </c:pt>
                <c:pt idx="23">
                  <c:v>Q1 2006</c:v>
                </c:pt>
                <c:pt idx="24">
                  <c:v>Q2 2006</c:v>
                </c:pt>
                <c:pt idx="25">
                  <c:v>Q3 2006</c:v>
                </c:pt>
                <c:pt idx="26">
                  <c:v>Q4 2006</c:v>
                </c:pt>
                <c:pt idx="27">
                  <c:v>2007Q1</c:v>
                </c:pt>
                <c:pt idx="28">
                  <c:v>2007Q2</c:v>
                </c:pt>
                <c:pt idx="29">
                  <c:v>2007Q3</c:v>
                </c:pt>
                <c:pt idx="30">
                  <c:v>2007Q4</c:v>
                </c:pt>
                <c:pt idx="31">
                  <c:v>2008Q1</c:v>
                </c:pt>
                <c:pt idx="32">
                  <c:v>2008Q2</c:v>
                </c:pt>
                <c:pt idx="33">
                  <c:v>2008Q3</c:v>
                </c:pt>
                <c:pt idx="34">
                  <c:v>2008Q4</c:v>
                </c:pt>
                <c:pt idx="35">
                  <c:v>2009Q1</c:v>
                </c:pt>
                <c:pt idx="36">
                  <c:v>2009Q2</c:v>
                </c:pt>
                <c:pt idx="37">
                  <c:v>2009Q3</c:v>
                </c:pt>
                <c:pt idx="38">
                  <c:v>2009Q4</c:v>
                </c:pt>
                <c:pt idx="39">
                  <c:v>2010Q1</c:v>
                </c:pt>
                <c:pt idx="40">
                  <c:v>2010Q2</c:v>
                </c:pt>
                <c:pt idx="41">
                  <c:v>2010Q3</c:v>
                </c:pt>
                <c:pt idx="42">
                  <c:v>2010Q4</c:v>
                </c:pt>
                <c:pt idx="43">
                  <c:v>2011Q1</c:v>
                </c:pt>
                <c:pt idx="44">
                  <c:v>2011Q2</c:v>
                </c:pt>
                <c:pt idx="45">
                  <c:v>2011Q3</c:v>
                </c:pt>
                <c:pt idx="46">
                  <c:v>2011Q4</c:v>
                </c:pt>
                <c:pt idx="47">
                  <c:v>2012Q1</c:v>
                </c:pt>
                <c:pt idx="48">
                  <c:v>2012Q2</c:v>
                </c:pt>
                <c:pt idx="49">
                  <c:v>2012Q3</c:v>
                </c:pt>
                <c:pt idx="50">
                  <c:v>2012Q4</c:v>
                </c:pt>
                <c:pt idx="51">
                  <c:v>2013Q1</c:v>
                </c:pt>
                <c:pt idx="52">
                  <c:v>2013Q2</c:v>
                </c:pt>
                <c:pt idx="53">
                  <c:v>2013Q3</c:v>
                </c:pt>
                <c:pt idx="54">
                  <c:v>2013Q4</c:v>
                </c:pt>
                <c:pt idx="55">
                  <c:v>2014Q1</c:v>
                </c:pt>
                <c:pt idx="56">
                  <c:v>2014Q2</c:v>
                </c:pt>
                <c:pt idx="57">
                  <c:v>2014Q3</c:v>
                </c:pt>
                <c:pt idx="58">
                  <c:v>2014Q4</c:v>
                </c:pt>
                <c:pt idx="59">
                  <c:v>2015Q1</c:v>
                </c:pt>
                <c:pt idx="60">
                  <c:v>2015Q2</c:v>
                </c:pt>
                <c:pt idx="61">
                  <c:v>2015Q3</c:v>
                </c:pt>
                <c:pt idx="62">
                  <c:v>2015Q4</c:v>
                </c:pt>
              </c:strCache>
            </c:strRef>
          </c:cat>
          <c:val>
            <c:numRef>
              <c:f>Colombia!$P$2:$P$64</c:f>
              <c:numCache>
                <c:formatCode>General</c:formatCode>
                <c:ptCount val="63"/>
                <c:pt idx="0">
                  <c:v>8.0907332134666667</c:v>
                </c:pt>
                <c:pt idx="1">
                  <c:v>-2.8472665815334182</c:v>
                </c:pt>
                <c:pt idx="2">
                  <c:v>-1.0890515155333307</c:v>
                </c:pt>
                <c:pt idx="3">
                  <c:v>8.0983232134666672</c:v>
                </c:pt>
                <c:pt idx="4">
                  <c:v>7.3745243634666693</c:v>
                </c:pt>
                <c:pt idx="5">
                  <c:v>-2.4526145545333309</c:v>
                </c:pt>
                <c:pt idx="6">
                  <c:v>-1.9062556795333321</c:v>
                </c:pt>
                <c:pt idx="7">
                  <c:v>3.7670957124666664</c:v>
                </c:pt>
                <c:pt idx="8">
                  <c:v>4.6023073784666666</c:v>
                </c:pt>
                <c:pt idx="9">
                  <c:v>-1.985597293533333</c:v>
                </c:pt>
                <c:pt idx="10">
                  <c:v>0.99978523146666665</c:v>
                </c:pt>
                <c:pt idx="11">
                  <c:v>6.0184412634666682</c:v>
                </c:pt>
                <c:pt idx="12">
                  <c:v>5.2891953034666681</c:v>
                </c:pt>
                <c:pt idx="13">
                  <c:v>-3.6927178345333282</c:v>
                </c:pt>
                <c:pt idx="14">
                  <c:v>-1.7636101015333323</c:v>
                </c:pt>
                <c:pt idx="15">
                  <c:v>5.3687165134666675</c:v>
                </c:pt>
                <c:pt idx="16">
                  <c:v>3.0840755334666663</c:v>
                </c:pt>
                <c:pt idx="17">
                  <c:v>-2.2816819565333333</c:v>
                </c:pt>
                <c:pt idx="18">
                  <c:v>-2.8138500705333325</c:v>
                </c:pt>
                <c:pt idx="19">
                  <c:v>3.4488453854666692</c:v>
                </c:pt>
                <c:pt idx="20">
                  <c:v>2.0312448454666678</c:v>
                </c:pt>
                <c:pt idx="21">
                  <c:v>-2.3648236715333315</c:v>
                </c:pt>
                <c:pt idx="22">
                  <c:v>-2.2867172045333319</c:v>
                </c:pt>
                <c:pt idx="23">
                  <c:v>0.44033225446666791</c:v>
                </c:pt>
                <c:pt idx="24">
                  <c:v>1.0593807744666683</c:v>
                </c:pt>
                <c:pt idx="25">
                  <c:v>-0.42008345753333365</c:v>
                </c:pt>
                <c:pt idx="26">
                  <c:v>-3.1047580055333301</c:v>
                </c:pt>
                <c:pt idx="27">
                  <c:v>3.9630870204666682</c:v>
                </c:pt>
                <c:pt idx="28">
                  <c:v>4.5528073064666685</c:v>
                </c:pt>
                <c:pt idx="29">
                  <c:v>-3.6024278275333317</c:v>
                </c:pt>
                <c:pt idx="30">
                  <c:v>-2.7520108015333302</c:v>
                </c:pt>
                <c:pt idx="31">
                  <c:v>6.4889076934666692</c:v>
                </c:pt>
                <c:pt idx="32">
                  <c:v>5.853422593466667</c:v>
                </c:pt>
                <c:pt idx="33">
                  <c:v>0.94668293846667018</c:v>
                </c:pt>
                <c:pt idx="34">
                  <c:v>-2.2976099845333309</c:v>
                </c:pt>
                <c:pt idx="35">
                  <c:v>2.0672789844666681</c:v>
                </c:pt>
                <c:pt idx="36">
                  <c:v>-1.0683629515333344</c:v>
                </c:pt>
                <c:pt idx="37">
                  <c:v>-5.0462838345333312</c:v>
                </c:pt>
                <c:pt idx="38">
                  <c:v>-5.5641780915333321</c:v>
                </c:pt>
                <c:pt idx="39">
                  <c:v>0.71340337346666827</c:v>
                </c:pt>
                <c:pt idx="40">
                  <c:v>-0.74960021453333303</c:v>
                </c:pt>
                <c:pt idx="41">
                  <c:v>-4.3582804455333299</c:v>
                </c:pt>
                <c:pt idx="42">
                  <c:v>-3.8618392745333328</c:v>
                </c:pt>
                <c:pt idx="43">
                  <c:v>2.7002618554666675</c:v>
                </c:pt>
                <c:pt idx="44">
                  <c:v>-1.3814308385333316</c:v>
                </c:pt>
                <c:pt idx="45">
                  <c:v>-2.8867958395333302</c:v>
                </c:pt>
                <c:pt idx="46">
                  <c:v>-2.0368524455333326</c:v>
                </c:pt>
                <c:pt idx="47">
                  <c:v>1.2172359034666678</c:v>
                </c:pt>
                <c:pt idx="48">
                  <c:v>-2.0946004095333324</c:v>
                </c:pt>
                <c:pt idx="49">
                  <c:v>-3.7831423165333327</c:v>
                </c:pt>
                <c:pt idx="50">
                  <c:v>-3.5468393355333321</c:v>
                </c:pt>
                <c:pt idx="51">
                  <c:v>-1.8891646125333339</c:v>
                </c:pt>
                <c:pt idx="52">
                  <c:v>-1.5567781205333322</c:v>
                </c:pt>
                <c:pt idx="53">
                  <c:v>-3.0999581845333313</c:v>
                </c:pt>
                <c:pt idx="54">
                  <c:v>-5.0923604985333331</c:v>
                </c:pt>
                <c:pt idx="55">
                  <c:v>-0.21190852553333261</c:v>
                </c:pt>
                <c:pt idx="56">
                  <c:v>0.33223029546666738</c:v>
                </c:pt>
                <c:pt idx="57">
                  <c:v>-2.4613686245333333</c:v>
                </c:pt>
                <c:pt idx="58">
                  <c:v>-2.7004058525333323</c:v>
                </c:pt>
                <c:pt idx="59">
                  <c:v>2.5429080054666682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316608"/>
        <c:axId val="93318144"/>
      </c:lineChart>
      <c:catAx>
        <c:axId val="93316608"/>
        <c:scaling>
          <c:orientation val="minMax"/>
        </c:scaling>
        <c:delete val="0"/>
        <c:axPos val="b"/>
        <c:majorTickMark val="none"/>
        <c:minorTickMark val="none"/>
        <c:tickLblPos val="nextTo"/>
        <c:crossAx val="93318144"/>
        <c:crosses val="autoZero"/>
        <c:auto val="1"/>
        <c:lblAlgn val="ctr"/>
        <c:lblOffset val="100"/>
        <c:noMultiLvlLbl val="0"/>
      </c:catAx>
      <c:valAx>
        <c:axId val="93318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331660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Chile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Chile!$K$1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Chile!$A$2:$A$69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Chile!$K$2:$K$69</c:f>
              <c:numCache>
                <c:formatCode>General</c:formatCode>
                <c:ptCount val="68"/>
                <c:pt idx="0">
                  <c:v>0.59585190711092817</c:v>
                </c:pt>
                <c:pt idx="1">
                  <c:v>7.1474387115913404E-2</c:v>
                </c:pt>
                <c:pt idx="2">
                  <c:v>-0.10700498782982762</c:v>
                </c:pt>
                <c:pt idx="3">
                  <c:v>-4.6293674464116578E-2</c:v>
                </c:pt>
                <c:pt idx="4">
                  <c:v>0.15944105835726463</c:v>
                </c:pt>
                <c:pt idx="5">
                  <c:v>-3.206282487990178E-2</c:v>
                </c:pt>
                <c:pt idx="6">
                  <c:v>-3.9954889970924209E-2</c:v>
                </c:pt>
                <c:pt idx="7">
                  <c:v>3.251884845874066E-2</c:v>
                </c:pt>
                <c:pt idx="8">
                  <c:v>0.26092470727129635</c:v>
                </c:pt>
                <c:pt idx="9">
                  <c:v>9.6044133372857998E-2</c:v>
                </c:pt>
                <c:pt idx="10">
                  <c:v>0.38656991135024343</c:v>
                </c:pt>
                <c:pt idx="11">
                  <c:v>-0.35973737890909424</c:v>
                </c:pt>
                <c:pt idx="12">
                  <c:v>4.8502333735388883E-2</c:v>
                </c:pt>
                <c:pt idx="13">
                  <c:v>-7.8984741471088651E-2</c:v>
                </c:pt>
                <c:pt idx="14">
                  <c:v>0.12208058436064867</c:v>
                </c:pt>
                <c:pt idx="15">
                  <c:v>-8.3069891284905217E-2</c:v>
                </c:pt>
                <c:pt idx="16">
                  <c:v>0.16292471368260483</c:v>
                </c:pt>
                <c:pt idx="17">
                  <c:v>-0.30949561667381204</c:v>
                </c:pt>
                <c:pt idx="18">
                  <c:v>-0.20135235729594247</c:v>
                </c:pt>
                <c:pt idx="19">
                  <c:v>-0.64890322594719896</c:v>
                </c:pt>
                <c:pt idx="20">
                  <c:v>-4.0385671934177608E-2</c:v>
                </c:pt>
                <c:pt idx="21">
                  <c:v>-0.3122368768422939</c:v>
                </c:pt>
                <c:pt idx="22">
                  <c:v>-0.14709469111111845</c:v>
                </c:pt>
                <c:pt idx="23">
                  <c:v>-0.24545151474304841</c:v>
                </c:pt>
                <c:pt idx="24">
                  <c:v>0.36678247830411259</c:v>
                </c:pt>
                <c:pt idx="25">
                  <c:v>4.6525700334043435E-3</c:v>
                </c:pt>
                <c:pt idx="26">
                  <c:v>-0.53077592893932402</c:v>
                </c:pt>
                <c:pt idx="27">
                  <c:v>-0.24205154127289691</c:v>
                </c:pt>
                <c:pt idx="28">
                  <c:v>-0.54159656800595579</c:v>
                </c:pt>
                <c:pt idx="29">
                  <c:v>-0.57713315738919058</c:v>
                </c:pt>
                <c:pt idx="30">
                  <c:v>1.259013062302182E-2</c:v>
                </c:pt>
                <c:pt idx="31">
                  <c:v>0.6579155891637809</c:v>
                </c:pt>
                <c:pt idx="32">
                  <c:v>-0.25615108115286833</c:v>
                </c:pt>
                <c:pt idx="33">
                  <c:v>-0.10935516489535346</c:v>
                </c:pt>
                <c:pt idx="34">
                  <c:v>0.47904394629810593</c:v>
                </c:pt>
                <c:pt idx="35">
                  <c:v>0.38147168736321202</c:v>
                </c:pt>
                <c:pt idx="36">
                  <c:v>-0.44318912473648964</c:v>
                </c:pt>
                <c:pt idx="37">
                  <c:v>0.99831551532253848</c:v>
                </c:pt>
                <c:pt idx="38">
                  <c:v>1.4239014107454833</c:v>
                </c:pt>
                <c:pt idx="39">
                  <c:v>0.65080066328253139</c:v>
                </c:pt>
                <c:pt idx="40">
                  <c:v>-1.2358649711973604</c:v>
                </c:pt>
                <c:pt idx="41">
                  <c:v>-0.85045016153962161</c:v>
                </c:pt>
                <c:pt idx="42">
                  <c:v>-4.914793134886658E-3</c:v>
                </c:pt>
                <c:pt idx="43">
                  <c:v>-0.98194010495628514</c:v>
                </c:pt>
                <c:pt idx="44">
                  <c:v>0.34488127394949314</c:v>
                </c:pt>
                <c:pt idx="45">
                  <c:v>0.29845106601306831</c:v>
                </c:pt>
                <c:pt idx="46">
                  <c:v>-0.57512361311251459</c:v>
                </c:pt>
                <c:pt idx="47">
                  <c:v>-0.52122385494985601</c:v>
                </c:pt>
                <c:pt idx="48">
                  <c:v>0.58810857097119273</c:v>
                </c:pt>
                <c:pt idx="49">
                  <c:v>0.53126922730960091</c:v>
                </c:pt>
                <c:pt idx="50">
                  <c:v>0.2207122539329428</c:v>
                </c:pt>
                <c:pt idx="51">
                  <c:v>-1.7795195776656343E-3</c:v>
                </c:pt>
                <c:pt idx="52">
                  <c:v>0.1084176946251849</c:v>
                </c:pt>
                <c:pt idx="53">
                  <c:v>0.27295718840295169</c:v>
                </c:pt>
                <c:pt idx="54">
                  <c:v>-5.3385829824100589E-2</c:v>
                </c:pt>
                <c:pt idx="55">
                  <c:v>-0.21606182814377345</c:v>
                </c:pt>
                <c:pt idx="56">
                  <c:v>0.50478026713492907</c:v>
                </c:pt>
                <c:pt idx="57">
                  <c:v>-5.5956319692106515E-2</c:v>
                </c:pt>
                <c:pt idx="58">
                  <c:v>0.10203330703180268</c:v>
                </c:pt>
                <c:pt idx="59">
                  <c:v>-0.19894559857177868</c:v>
                </c:pt>
                <c:pt idx="60">
                  <c:v>0.37379724366883327</c:v>
                </c:pt>
                <c:pt idx="61">
                  <c:v>3.9998341312875857E-3</c:v>
                </c:pt>
                <c:pt idx="62">
                  <c:v>3.4472743739874093E-2</c:v>
                </c:pt>
                <c:pt idx="63">
                  <c:v>-0.12974286685076167</c:v>
                </c:pt>
                <c:pt idx="64">
                  <c:v>0.50173357965902998</c:v>
                </c:pt>
                <c:pt idx="65">
                  <c:v>-0.15780068054833762</c:v>
                </c:pt>
                <c:pt idx="66">
                  <c:v>0.42375865273614943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Chile!$P$1</c:f>
              <c:strCache>
                <c:ptCount val="1"/>
                <c:pt idx="0">
                  <c:v>datapi</c:v>
                </c:pt>
              </c:strCache>
            </c:strRef>
          </c:tx>
          <c:marker>
            <c:symbol val="none"/>
          </c:marker>
          <c:cat>
            <c:strRef>
              <c:f>Chile!$A$2:$A$69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Chile!$P$2:$P$69</c:f>
              <c:numCache>
                <c:formatCode>General</c:formatCode>
                <c:ptCount val="68"/>
                <c:pt idx="0">
                  <c:v>0.50352483013432758</c:v>
                </c:pt>
                <c:pt idx="1">
                  <c:v>0.60572740313432671</c:v>
                </c:pt>
                <c:pt idx="2">
                  <c:v>-0.1241318058656723</c:v>
                </c:pt>
                <c:pt idx="3">
                  <c:v>-0.86176625186567168</c:v>
                </c:pt>
                <c:pt idx="4">
                  <c:v>-0.11858031986567175</c:v>
                </c:pt>
                <c:pt idx="5">
                  <c:v>0.31444677613432731</c:v>
                </c:pt>
                <c:pt idx="6">
                  <c:v>0.64826550513432757</c:v>
                </c:pt>
                <c:pt idx="7">
                  <c:v>1.2585730371343276</c:v>
                </c:pt>
                <c:pt idx="8">
                  <c:v>0.69430436713432808</c:v>
                </c:pt>
                <c:pt idx="9">
                  <c:v>0.28947802113432786</c:v>
                </c:pt>
                <c:pt idx="10">
                  <c:v>0.32594626213432798</c:v>
                </c:pt>
                <c:pt idx="11">
                  <c:v>-0.26898680986567203</c:v>
                </c:pt>
                <c:pt idx="12">
                  <c:v>-0.87076696886567229</c:v>
                </c:pt>
                <c:pt idx="13">
                  <c:v>-1.1090699488656721</c:v>
                </c:pt>
                <c:pt idx="14">
                  <c:v>-0.95159467586567226</c:v>
                </c:pt>
                <c:pt idx="15">
                  <c:v>-0.37048609486567208</c:v>
                </c:pt>
                <c:pt idx="16">
                  <c:v>0.46236652813432777</c:v>
                </c:pt>
                <c:pt idx="17">
                  <c:v>0.40504418813432841</c:v>
                </c:pt>
                <c:pt idx="18">
                  <c:v>-0.58466373686567263</c:v>
                </c:pt>
                <c:pt idx="19">
                  <c:v>-2.2476559938656715</c:v>
                </c:pt>
                <c:pt idx="20">
                  <c:v>-3.3026559518656726</c:v>
                </c:pt>
                <c:pt idx="21">
                  <c:v>-2.8506896398656725</c:v>
                </c:pt>
                <c:pt idx="22">
                  <c:v>-1.8377505928656721</c:v>
                </c:pt>
                <c:pt idx="23">
                  <c:v>-1.0407053488656728</c:v>
                </c:pt>
                <c:pt idx="24">
                  <c:v>-1.0194620758656725</c:v>
                </c:pt>
                <c:pt idx="25">
                  <c:v>-0.54740549186567233</c:v>
                </c:pt>
                <c:pt idx="26">
                  <c:v>6.1847161343276946E-3</c:v>
                </c:pt>
                <c:pt idx="27">
                  <c:v>0.49444508713432733</c:v>
                </c:pt>
                <c:pt idx="28">
                  <c:v>0.75066753013432774</c:v>
                </c:pt>
                <c:pt idx="29">
                  <c:v>0.49380115313432771</c:v>
                </c:pt>
                <c:pt idx="30">
                  <c:v>0.17631898313432837</c:v>
                </c:pt>
                <c:pt idx="31">
                  <c:v>-1.0660544018656719</c:v>
                </c:pt>
                <c:pt idx="32">
                  <c:v>-0.62473779986567235</c:v>
                </c:pt>
                <c:pt idx="33">
                  <c:v>-0.4507573868656724</c:v>
                </c:pt>
                <c:pt idx="34">
                  <c:v>1.4727493951343267</c:v>
                </c:pt>
                <c:pt idx="35">
                  <c:v>3.9234887211343281</c:v>
                </c:pt>
                <c:pt idx="36">
                  <c:v>4.6978943981343262</c:v>
                </c:pt>
                <c:pt idx="37">
                  <c:v>5.5698674541343269</c:v>
                </c:pt>
                <c:pt idx="38">
                  <c:v>6.0244296851343275</c:v>
                </c:pt>
                <c:pt idx="39">
                  <c:v>5.2975421081343264</c:v>
                </c:pt>
                <c:pt idx="40">
                  <c:v>2.3069502271343287</c:v>
                </c:pt>
                <c:pt idx="41">
                  <c:v>-0.19151527386567224</c:v>
                </c:pt>
                <c:pt idx="42">
                  <c:v>-3.9081056558656724</c:v>
                </c:pt>
                <c:pt idx="43">
                  <c:v>-5.175024896865672</c:v>
                </c:pt>
                <c:pt idx="44">
                  <c:v>-3.5660672578656718</c:v>
                </c:pt>
                <c:pt idx="45">
                  <c:v>-2.1168185748656718</c:v>
                </c:pt>
                <c:pt idx="46">
                  <c:v>-1.0628575638656719</c:v>
                </c:pt>
                <c:pt idx="47">
                  <c:v>-0.8407614908656722</c:v>
                </c:pt>
                <c:pt idx="48">
                  <c:v>-0.3964766138656729</c:v>
                </c:pt>
                <c:pt idx="49">
                  <c:v>-9.5892638656721596E-3</c:v>
                </c:pt>
                <c:pt idx="50">
                  <c:v>-0.19738515486567226</c:v>
                </c:pt>
                <c:pt idx="51">
                  <c:v>0.69923963813432777</c:v>
                </c:pt>
                <c:pt idx="52">
                  <c:v>0.83564377713432769</c:v>
                </c:pt>
                <c:pt idx="53">
                  <c:v>-0.21617121486567215</c:v>
                </c:pt>
                <c:pt idx="54">
                  <c:v>-0.67347558586567247</c:v>
                </c:pt>
                <c:pt idx="55">
                  <c:v>-1.1343607518656724</c:v>
                </c:pt>
                <c:pt idx="56">
                  <c:v>-1.8440560338656722</c:v>
                </c:pt>
                <c:pt idx="57">
                  <c:v>-2.0395048518656718</c:v>
                </c:pt>
                <c:pt idx="58">
                  <c:v>-1.2066909468656724</c:v>
                </c:pt>
                <c:pt idx="59">
                  <c:v>-1.0019715168656724</c:v>
                </c:pt>
                <c:pt idx="60">
                  <c:v>-0.14687797786567269</c:v>
                </c:pt>
                <c:pt idx="61">
                  <c:v>1.1197886881343275</c:v>
                </c:pt>
                <c:pt idx="62">
                  <c:v>1.3197886881343281</c:v>
                </c:pt>
                <c:pt idx="63">
                  <c:v>1.9531220221343277</c:v>
                </c:pt>
                <c:pt idx="64">
                  <c:v>1.0531220221343269</c:v>
                </c:pt>
                <c:pt idx="65">
                  <c:v>0.85312202213432786</c:v>
                </c:pt>
                <c:pt idx="66">
                  <c:v>1.4197886881343278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46560"/>
        <c:axId val="94148096"/>
      </c:lineChart>
      <c:catAx>
        <c:axId val="94146560"/>
        <c:scaling>
          <c:orientation val="minMax"/>
        </c:scaling>
        <c:delete val="0"/>
        <c:axPos val="b"/>
        <c:majorTickMark val="none"/>
        <c:minorTickMark val="none"/>
        <c:tickLblPos val="nextTo"/>
        <c:crossAx val="94148096"/>
        <c:crosses val="autoZero"/>
        <c:auto val="1"/>
        <c:lblAlgn val="ctr"/>
        <c:lblOffset val="100"/>
        <c:noMultiLvlLbl val="0"/>
      </c:catAx>
      <c:valAx>
        <c:axId val="94148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41465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Brazil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Brazil!$K$1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Brazil!$A$2:$A$69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Brazil!$K$2:$K$69</c:f>
              <c:numCache>
                <c:formatCode>General</c:formatCode>
                <c:ptCount val="68"/>
                <c:pt idx="0">
                  <c:v>8.6804216224295843</c:v>
                </c:pt>
                <c:pt idx="1">
                  <c:v>1.6008385616352738</c:v>
                </c:pt>
                <c:pt idx="2">
                  <c:v>-0.93360797394270767</c:v>
                </c:pt>
                <c:pt idx="3">
                  <c:v>-0.90543454835774839</c:v>
                </c:pt>
                <c:pt idx="4">
                  <c:v>-1.3209922721656961</c:v>
                </c:pt>
                <c:pt idx="5">
                  <c:v>-0.54487541506259052</c:v>
                </c:pt>
                <c:pt idx="6">
                  <c:v>-0.59815778912382611</c:v>
                </c:pt>
                <c:pt idx="7">
                  <c:v>1.3969986563546168</c:v>
                </c:pt>
                <c:pt idx="8">
                  <c:v>-1.2011447249855165</c:v>
                </c:pt>
                <c:pt idx="9">
                  <c:v>0.87446197884716881</c:v>
                </c:pt>
                <c:pt idx="10">
                  <c:v>-3.3819178638591685E-2</c:v>
                </c:pt>
                <c:pt idx="11">
                  <c:v>0.31062531898688839</c:v>
                </c:pt>
                <c:pt idx="12">
                  <c:v>-0.69183022727712162</c:v>
                </c:pt>
                <c:pt idx="13">
                  <c:v>-0.30240056182718295</c:v>
                </c:pt>
                <c:pt idx="14">
                  <c:v>1.3360356753516591</c:v>
                </c:pt>
                <c:pt idx="15">
                  <c:v>0.47909579103043914</c:v>
                </c:pt>
                <c:pt idx="16">
                  <c:v>-0.14322871787827238</c:v>
                </c:pt>
                <c:pt idx="17">
                  <c:v>-0.80692569211710663</c:v>
                </c:pt>
                <c:pt idx="18">
                  <c:v>-0.14477309097099988</c:v>
                </c:pt>
                <c:pt idx="19">
                  <c:v>-0.15838563011996309</c:v>
                </c:pt>
                <c:pt idx="20">
                  <c:v>0.26783230650137019</c:v>
                </c:pt>
                <c:pt idx="21">
                  <c:v>-0.31407263806685237</c:v>
                </c:pt>
                <c:pt idx="22">
                  <c:v>-2.3301370544204964E-2</c:v>
                </c:pt>
                <c:pt idx="23">
                  <c:v>1.0891533337708932</c:v>
                </c:pt>
                <c:pt idx="24">
                  <c:v>-0.72904969856910984</c:v>
                </c:pt>
                <c:pt idx="25">
                  <c:v>-0.28031736869518792</c:v>
                </c:pt>
                <c:pt idx="26">
                  <c:v>-0.15592190282923221</c:v>
                </c:pt>
                <c:pt idx="27">
                  <c:v>-2.1238744793178596E-2</c:v>
                </c:pt>
                <c:pt idx="28">
                  <c:v>-0.48155086291728078</c:v>
                </c:pt>
                <c:pt idx="29">
                  <c:v>0.11845885148221948</c:v>
                </c:pt>
                <c:pt idx="30">
                  <c:v>-1.2795697596913491</c:v>
                </c:pt>
                <c:pt idx="31">
                  <c:v>-0.17968092302946492</c:v>
                </c:pt>
                <c:pt idx="32">
                  <c:v>0.44701447027749119</c:v>
                </c:pt>
                <c:pt idx="33">
                  <c:v>0.71562703484983614</c:v>
                </c:pt>
                <c:pt idx="34">
                  <c:v>-0.40706307615012799</c:v>
                </c:pt>
                <c:pt idx="35">
                  <c:v>-0.64217116952754083</c:v>
                </c:pt>
                <c:pt idx="36">
                  <c:v>0.33555380003221202</c:v>
                </c:pt>
                <c:pt idx="37">
                  <c:v>-0.16722185542715035</c:v>
                </c:pt>
                <c:pt idx="38">
                  <c:v>-1.5621002488893649</c:v>
                </c:pt>
                <c:pt idx="39">
                  <c:v>0.94304468356129245</c:v>
                </c:pt>
                <c:pt idx="40">
                  <c:v>2.5883859698387544</c:v>
                </c:pt>
                <c:pt idx="41">
                  <c:v>-1.302783131589798</c:v>
                </c:pt>
                <c:pt idx="42">
                  <c:v>-0.77164518758350398</c:v>
                </c:pt>
                <c:pt idx="43">
                  <c:v>-1.5309663243589258</c:v>
                </c:pt>
                <c:pt idx="44">
                  <c:v>-0.59701199791348725</c:v>
                </c:pt>
                <c:pt idx="45">
                  <c:v>-0.3958041931506755</c:v>
                </c:pt>
                <c:pt idx="46">
                  <c:v>-1.6388948017355265</c:v>
                </c:pt>
                <c:pt idx="47">
                  <c:v>-0.42680156498401234</c:v>
                </c:pt>
                <c:pt idx="48">
                  <c:v>0.26415514775611737</c:v>
                </c:pt>
                <c:pt idx="49">
                  <c:v>7.5947610163004137E-2</c:v>
                </c:pt>
                <c:pt idx="50">
                  <c:v>-0.44710007875872421</c:v>
                </c:pt>
                <c:pt idx="51">
                  <c:v>0.85433386483588281</c:v>
                </c:pt>
                <c:pt idx="52">
                  <c:v>1.7764169139776416</c:v>
                </c:pt>
                <c:pt idx="53">
                  <c:v>-0.64364407932550183</c:v>
                </c:pt>
                <c:pt idx="54">
                  <c:v>-0.23810156342971051</c:v>
                </c:pt>
                <c:pt idx="55">
                  <c:v>0.55735463452610778</c:v>
                </c:pt>
                <c:pt idx="56">
                  <c:v>-0.38963267902131521</c:v>
                </c:pt>
                <c:pt idx="57">
                  <c:v>0.56202910847061605</c:v>
                </c:pt>
                <c:pt idx="58">
                  <c:v>0.23980983990708557</c:v>
                </c:pt>
                <c:pt idx="59">
                  <c:v>-0.40624827708797151</c:v>
                </c:pt>
                <c:pt idx="60">
                  <c:v>0.22678153905290105</c:v>
                </c:pt>
                <c:pt idx="61">
                  <c:v>0.35761753212347352</c:v>
                </c:pt>
                <c:pt idx="62">
                  <c:v>0.1192875010409977</c:v>
                </c:pt>
                <c:pt idx="63">
                  <c:v>0.99185182770110425</c:v>
                </c:pt>
                <c:pt idx="64">
                  <c:v>0.98727114598933119</c:v>
                </c:pt>
                <c:pt idx="65">
                  <c:v>1.0927854629932894</c:v>
                </c:pt>
                <c:pt idx="66">
                  <c:v>-0.42002890301054152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Brazil!$P$1</c:f>
              <c:strCache>
                <c:ptCount val="1"/>
                <c:pt idx="0">
                  <c:v>datapi</c:v>
                </c:pt>
              </c:strCache>
            </c:strRef>
          </c:tx>
          <c:marker>
            <c:symbol val="none"/>
          </c:marker>
          <c:cat>
            <c:strRef>
              <c:f>Brazil!$A$2:$A$69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Brazil!$P$2:$P$69</c:f>
              <c:numCache>
                <c:formatCode>General</c:formatCode>
                <c:ptCount val="68"/>
                <c:pt idx="0">
                  <c:v>1.2310923861940282</c:v>
                </c:pt>
                <c:pt idx="1">
                  <c:v>1.0434101091939887</c:v>
                </c:pt>
                <c:pt idx="2">
                  <c:v>0.60635916119402866</c:v>
                </c:pt>
                <c:pt idx="3">
                  <c:v>3.0897238481940277</c:v>
                </c:pt>
                <c:pt idx="4">
                  <c:v>-0.57795067280597312</c:v>
                </c:pt>
                <c:pt idx="5">
                  <c:v>-3.7681713658059719</c:v>
                </c:pt>
                <c:pt idx="6">
                  <c:v>4.2640326051940294</c:v>
                </c:pt>
                <c:pt idx="7">
                  <c:v>-2.0013347918059701</c:v>
                </c:pt>
                <c:pt idx="8">
                  <c:v>-0.53991602180597242</c:v>
                </c:pt>
                <c:pt idx="9">
                  <c:v>-0.8186332668059717</c:v>
                </c:pt>
                <c:pt idx="10">
                  <c:v>2.9086611161940281</c:v>
                </c:pt>
                <c:pt idx="11">
                  <c:v>1.1977138401940284</c:v>
                </c:pt>
                <c:pt idx="12">
                  <c:v>-3.7478562805970617E-2</c:v>
                </c:pt>
                <c:pt idx="13">
                  <c:v>-0.16006648680597357</c:v>
                </c:pt>
                <c:pt idx="14">
                  <c:v>2.2799301481940302</c:v>
                </c:pt>
                <c:pt idx="15">
                  <c:v>12.230469725194027</c:v>
                </c:pt>
                <c:pt idx="16">
                  <c:v>17.597208895194026</c:v>
                </c:pt>
                <c:pt idx="17">
                  <c:v>4.0581869451940271</c:v>
                </c:pt>
                <c:pt idx="18">
                  <c:v>-3.3840543478059733</c:v>
                </c:pt>
                <c:pt idx="19">
                  <c:v>-1.2599412838059703</c:v>
                </c:pt>
                <c:pt idx="20">
                  <c:v>0.57335046419402658</c:v>
                </c:pt>
                <c:pt idx="21">
                  <c:v>-0.6997210898059697</c:v>
                </c:pt>
                <c:pt idx="22">
                  <c:v>1.9207810741940277</c:v>
                </c:pt>
                <c:pt idx="23">
                  <c:v>-5.836521805970607E-3</c:v>
                </c:pt>
                <c:pt idx="24">
                  <c:v>1.3514161441940291</c:v>
                </c:pt>
                <c:pt idx="25">
                  <c:v>0.60517193419402826</c:v>
                </c:pt>
                <c:pt idx="26">
                  <c:v>-4.0214165978059722</c:v>
                </c:pt>
                <c:pt idx="27">
                  <c:v>-0.44737627780597178</c:v>
                </c:pt>
                <c:pt idx="28">
                  <c:v>-0.83224486380597251</c:v>
                </c:pt>
                <c:pt idx="29">
                  <c:v>-4.0247331198059735</c:v>
                </c:pt>
                <c:pt idx="30">
                  <c:v>-5.7928753308059715</c:v>
                </c:pt>
                <c:pt idx="31">
                  <c:v>-3.1290181908059731</c:v>
                </c:pt>
                <c:pt idx="32">
                  <c:v>-1.4282231688059721</c:v>
                </c:pt>
                <c:pt idx="33">
                  <c:v>-2.8517712078059723</c:v>
                </c:pt>
                <c:pt idx="34">
                  <c:v>-2.969316217805972</c:v>
                </c:pt>
                <c:pt idx="35">
                  <c:v>-2.2374133558059723</c:v>
                </c:pt>
                <c:pt idx="36">
                  <c:v>2.9516887194026786E-2</c:v>
                </c:pt>
                <c:pt idx="37">
                  <c:v>0.67147832219402992</c:v>
                </c:pt>
                <c:pt idx="38">
                  <c:v>-0.32325291880597234</c:v>
                </c:pt>
                <c:pt idx="39">
                  <c:v>-2.3443184058059749</c:v>
                </c:pt>
                <c:pt idx="40">
                  <c:v>-1.6682949658059716</c:v>
                </c:pt>
                <c:pt idx="41">
                  <c:v>-1.6284974828059755</c:v>
                </c:pt>
                <c:pt idx="42">
                  <c:v>-3.2783678838059718</c:v>
                </c:pt>
                <c:pt idx="43">
                  <c:v>-2.9949973368059721</c:v>
                </c:pt>
                <c:pt idx="44">
                  <c:v>0.74774084719402989</c:v>
                </c:pt>
                <c:pt idx="45">
                  <c:v>-0.70544272280597409</c:v>
                </c:pt>
                <c:pt idx="46">
                  <c:v>-5.2208400068059726</c:v>
                </c:pt>
                <c:pt idx="47">
                  <c:v>0.74896199319402745</c:v>
                </c:pt>
                <c:pt idx="48">
                  <c:v>2.7212987221940281</c:v>
                </c:pt>
                <c:pt idx="49">
                  <c:v>1.1349746941940293</c:v>
                </c:pt>
                <c:pt idx="50">
                  <c:v>-3.1825138758059728</c:v>
                </c:pt>
                <c:pt idx="51">
                  <c:v>-0.87126303880597233</c:v>
                </c:pt>
                <c:pt idx="52">
                  <c:v>-0.80640049580597295</c:v>
                </c:pt>
                <c:pt idx="53">
                  <c:v>-1.7653916648059735</c:v>
                </c:pt>
                <c:pt idx="54">
                  <c:v>-2.2767298138059733</c:v>
                </c:pt>
                <c:pt idx="55">
                  <c:v>0.52473296119402679</c:v>
                </c:pt>
                <c:pt idx="56">
                  <c:v>2.0008516651940265</c:v>
                </c:pt>
                <c:pt idx="57">
                  <c:v>-0.9655755288059733</c:v>
                </c:pt>
                <c:pt idx="58">
                  <c:v>-4.1291067978059726</c:v>
                </c:pt>
                <c:pt idx="59">
                  <c:v>-0.34971122580597047</c:v>
                </c:pt>
                <c:pt idx="60">
                  <c:v>1.8724999111940253</c:v>
                </c:pt>
                <c:pt idx="61">
                  <c:v>1.2419076051940259</c:v>
                </c:pt>
                <c:pt idx="62">
                  <c:v>-3.3971883468059718</c:v>
                </c:pt>
                <c:pt idx="63">
                  <c:v>-0.61594955180597033</c:v>
                </c:pt>
                <c:pt idx="64">
                  <c:v>6.1379186851940277</c:v>
                </c:pt>
                <c:pt idx="65">
                  <c:v>4.408233925194029</c:v>
                </c:pt>
                <c:pt idx="66">
                  <c:v>0.31371019019402802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173056"/>
        <c:axId val="94174592"/>
      </c:lineChart>
      <c:catAx>
        <c:axId val="94173056"/>
        <c:scaling>
          <c:orientation val="minMax"/>
        </c:scaling>
        <c:delete val="0"/>
        <c:axPos val="b"/>
        <c:majorTickMark val="none"/>
        <c:minorTickMark val="none"/>
        <c:tickLblPos val="nextTo"/>
        <c:crossAx val="94174592"/>
        <c:crosses val="autoZero"/>
        <c:auto val="1"/>
        <c:lblAlgn val="ctr"/>
        <c:lblOffset val="100"/>
        <c:noMultiLvlLbl val="0"/>
      </c:catAx>
      <c:valAx>
        <c:axId val="94174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4173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Mexico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Mexico!$K$1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Mexico!$A$2:$A$65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Mexico!$K$2:$K$65</c:f>
              <c:numCache>
                <c:formatCode>General</c:formatCode>
                <c:ptCount val="64"/>
                <c:pt idx="0">
                  <c:v>-0.18781403263817836</c:v>
                </c:pt>
                <c:pt idx="1">
                  <c:v>0.13064635882972903</c:v>
                </c:pt>
                <c:pt idx="2">
                  <c:v>-0.27521976750238381</c:v>
                </c:pt>
                <c:pt idx="3">
                  <c:v>0.42057878612673005</c:v>
                </c:pt>
                <c:pt idx="4">
                  <c:v>0.20963737668703239</c:v>
                </c:pt>
                <c:pt idx="5">
                  <c:v>-0.10334679252782544</c:v>
                </c:pt>
                <c:pt idx="6">
                  <c:v>6.4891354297404225E-2</c:v>
                </c:pt>
                <c:pt idx="7">
                  <c:v>-0.11351592875619804</c:v>
                </c:pt>
                <c:pt idx="8">
                  <c:v>-0.5084363513598058</c:v>
                </c:pt>
                <c:pt idx="9">
                  <c:v>-0.21908277756366212</c:v>
                </c:pt>
                <c:pt idx="10">
                  <c:v>0.38464429586644128</c:v>
                </c:pt>
                <c:pt idx="11">
                  <c:v>0.28816499292386699</c:v>
                </c:pt>
                <c:pt idx="12">
                  <c:v>-0.28170253275964596</c:v>
                </c:pt>
                <c:pt idx="13">
                  <c:v>0.17669384986208461</c:v>
                </c:pt>
                <c:pt idx="14">
                  <c:v>-1.2276428201685549E-2</c:v>
                </c:pt>
                <c:pt idx="15">
                  <c:v>-0.51642346602348776</c:v>
                </c:pt>
                <c:pt idx="16">
                  <c:v>-4.0334440063259092E-2</c:v>
                </c:pt>
                <c:pt idx="17">
                  <c:v>0.65201122425709102</c:v>
                </c:pt>
                <c:pt idx="18">
                  <c:v>-6.1631098679463814E-3</c:v>
                </c:pt>
                <c:pt idx="19">
                  <c:v>-6.8354894343669592E-3</c:v>
                </c:pt>
                <c:pt idx="20">
                  <c:v>0.35067696412677374</c:v>
                </c:pt>
                <c:pt idx="21">
                  <c:v>-0.43611869652436525</c:v>
                </c:pt>
                <c:pt idx="22">
                  <c:v>-6.4848847379724489E-2</c:v>
                </c:pt>
                <c:pt idx="23">
                  <c:v>0.50929641000893178</c:v>
                </c:pt>
                <c:pt idx="24">
                  <c:v>-0.20163040687319725</c:v>
                </c:pt>
                <c:pt idx="25">
                  <c:v>9.4223214877548742E-2</c:v>
                </c:pt>
                <c:pt idx="26">
                  <c:v>0.14114484116371595</c:v>
                </c:pt>
                <c:pt idx="27">
                  <c:v>0.55496242789341055</c:v>
                </c:pt>
                <c:pt idx="28">
                  <c:v>0.14429557618503264</c:v>
                </c:pt>
                <c:pt idx="29">
                  <c:v>-0.55506334061816953</c:v>
                </c:pt>
                <c:pt idx="30">
                  <c:v>-0.38910358874672818</c:v>
                </c:pt>
                <c:pt idx="31">
                  <c:v>-0.21951320957778739</c:v>
                </c:pt>
                <c:pt idx="32">
                  <c:v>0.38214418336651956</c:v>
                </c:pt>
                <c:pt idx="33">
                  <c:v>-0.45958080909635313</c:v>
                </c:pt>
                <c:pt idx="34">
                  <c:v>0.87553650978262088</c:v>
                </c:pt>
                <c:pt idx="35">
                  <c:v>3.6904525923508387</c:v>
                </c:pt>
                <c:pt idx="36">
                  <c:v>-1.2757805415749119</c:v>
                </c:pt>
                <c:pt idx="37">
                  <c:v>-3.1598948170199135</c:v>
                </c:pt>
                <c:pt idx="38">
                  <c:v>-0.52910501773681906</c:v>
                </c:pt>
                <c:pt idx="39">
                  <c:v>-4.0444584862868838E-2</c:v>
                </c:pt>
                <c:pt idx="40">
                  <c:v>0.43706032369009323</c:v>
                </c:pt>
                <c:pt idx="41">
                  <c:v>0.43535658720642312</c:v>
                </c:pt>
                <c:pt idx="42">
                  <c:v>0.35435957159273535</c:v>
                </c:pt>
                <c:pt idx="43">
                  <c:v>-0.78800631550842648</c:v>
                </c:pt>
                <c:pt idx="44">
                  <c:v>-0.27461906455397422</c:v>
                </c:pt>
                <c:pt idx="45">
                  <c:v>0.12066308993616587</c:v>
                </c:pt>
                <c:pt idx="46">
                  <c:v>1.1334781784112822</c:v>
                </c:pt>
                <c:pt idx="47">
                  <c:v>0.63297468497598064</c:v>
                </c:pt>
                <c:pt idx="48">
                  <c:v>-0.82828918126085294</c:v>
                </c:pt>
                <c:pt idx="49">
                  <c:v>0.89573297991915435</c:v>
                </c:pt>
                <c:pt idx="50">
                  <c:v>-0.4601351898510635</c:v>
                </c:pt>
                <c:pt idx="51">
                  <c:v>-0.34172508050038891</c:v>
                </c:pt>
                <c:pt idx="52">
                  <c:v>-0.36402551043053422</c:v>
                </c:pt>
                <c:pt idx="53">
                  <c:v>0.34914693503377514</c:v>
                </c:pt>
                <c:pt idx="54">
                  <c:v>0.35138142519956855</c:v>
                </c:pt>
                <c:pt idx="55">
                  <c:v>0.21318179857275504</c:v>
                </c:pt>
                <c:pt idx="56">
                  <c:v>-4.8595386781045122E-2</c:v>
                </c:pt>
                <c:pt idx="57">
                  <c:v>-0.56226382925032814</c:v>
                </c:pt>
                <c:pt idx="58">
                  <c:v>0.24459609436680596</c:v>
                </c:pt>
                <c:pt idx="59">
                  <c:v>1.028384943486427</c:v>
                </c:pt>
                <c:pt idx="60">
                  <c:v>0.4690785443697103</c:v>
                </c:pt>
                <c:pt idx="61">
                  <c:v>-1.4605739822890267</c:v>
                </c:pt>
                <c:pt idx="62">
                  <c:v>0.63774516626646283</c:v>
                </c:pt>
                <c:pt idx="63">
                  <c:v>-0.47919514949511394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Mexico!$P$1</c:f>
              <c:strCache>
                <c:ptCount val="1"/>
                <c:pt idx="0">
                  <c:v>datapi</c:v>
                </c:pt>
              </c:strCache>
            </c:strRef>
          </c:tx>
          <c:marker>
            <c:symbol val="none"/>
          </c:marker>
          <c:cat>
            <c:strRef>
              <c:f>Mexico!$A$2:$A$65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Mexico!$P$2:$P$65</c:f>
              <c:numCache>
                <c:formatCode>General</c:formatCode>
                <c:ptCount val="64"/>
                <c:pt idx="0">
                  <c:v>7.8710135982812517</c:v>
                </c:pt>
                <c:pt idx="1">
                  <c:v>2.3096435362812571</c:v>
                </c:pt>
                <c:pt idx="2">
                  <c:v>1.6735925282812523</c:v>
                </c:pt>
                <c:pt idx="3">
                  <c:v>4.7394688852812514</c:v>
                </c:pt>
                <c:pt idx="4">
                  <c:v>2.4825603612812497</c:v>
                </c:pt>
                <c:pt idx="5">
                  <c:v>0.14376983128125165</c:v>
                </c:pt>
                <c:pt idx="6">
                  <c:v>-1.6774284007187505</c:v>
                </c:pt>
                <c:pt idx="7">
                  <c:v>1.8524016302812494</c:v>
                </c:pt>
                <c:pt idx="8">
                  <c:v>0.66464410528124951</c:v>
                </c:pt>
                <c:pt idx="9">
                  <c:v>0.25282597528124984</c:v>
                </c:pt>
                <c:pt idx="10">
                  <c:v>0.13666734328125041</c:v>
                </c:pt>
                <c:pt idx="11">
                  <c:v>2.2033469002812525</c:v>
                </c:pt>
                <c:pt idx="12">
                  <c:v>1.0322497772812493</c:v>
                </c:pt>
                <c:pt idx="13">
                  <c:v>-2.4142550977187494</c:v>
                </c:pt>
                <c:pt idx="14">
                  <c:v>-2.4290618067187508</c:v>
                </c:pt>
                <c:pt idx="15">
                  <c:v>1.8348274572812509</c:v>
                </c:pt>
                <c:pt idx="16">
                  <c:v>2.3732549842812505</c:v>
                </c:pt>
                <c:pt idx="17">
                  <c:v>-2.5486732527187503</c:v>
                </c:pt>
                <c:pt idx="18">
                  <c:v>-0.50518346171874828</c:v>
                </c:pt>
                <c:pt idx="19">
                  <c:v>3.924394360281251</c:v>
                </c:pt>
                <c:pt idx="20">
                  <c:v>-1.2086543897187503</c:v>
                </c:pt>
                <c:pt idx="21">
                  <c:v>-2.1258379047187486</c:v>
                </c:pt>
                <c:pt idx="22">
                  <c:v>-2.5670885647187491</c:v>
                </c:pt>
                <c:pt idx="23">
                  <c:v>0.54996034328125054</c:v>
                </c:pt>
                <c:pt idx="24">
                  <c:v>1.1070843402812498</c:v>
                </c:pt>
                <c:pt idx="25">
                  <c:v>-4.3401021407187503</c:v>
                </c:pt>
                <c:pt idx="26">
                  <c:v>-0.95568545071874866</c:v>
                </c:pt>
                <c:pt idx="27">
                  <c:v>2.8726535392812504</c:v>
                </c:pt>
                <c:pt idx="28">
                  <c:v>0.93562841428125221</c:v>
                </c:pt>
                <c:pt idx="29">
                  <c:v>-4.8244357137187501</c:v>
                </c:pt>
                <c:pt idx="30">
                  <c:v>-0.90737329671874845</c:v>
                </c:pt>
                <c:pt idx="31">
                  <c:v>2.1944711292812511</c:v>
                </c:pt>
                <c:pt idx="32">
                  <c:v>1.2510378582812498</c:v>
                </c:pt>
                <c:pt idx="33">
                  <c:v>-0.90007264971874856</c:v>
                </c:pt>
                <c:pt idx="34">
                  <c:v>1.2357051762812505</c:v>
                </c:pt>
                <c:pt idx="35">
                  <c:v>4.8454433582812495</c:v>
                </c:pt>
                <c:pt idx="36">
                  <c:v>1.227204728281249</c:v>
                </c:pt>
                <c:pt idx="37">
                  <c:v>-1.7033210657187499</c:v>
                </c:pt>
                <c:pt idx="38">
                  <c:v>-1.8943720327187501</c:v>
                </c:pt>
                <c:pt idx="39">
                  <c:v>0.40247083928125194</c:v>
                </c:pt>
                <c:pt idx="40">
                  <c:v>4.2095025392812451</c:v>
                </c:pt>
                <c:pt idx="41">
                  <c:v>-4.7422853077187455</c:v>
                </c:pt>
                <c:pt idx="42">
                  <c:v>-3.0117988077187485</c:v>
                </c:pt>
                <c:pt idx="43">
                  <c:v>2.6259476362812517</c:v>
                </c:pt>
                <c:pt idx="44">
                  <c:v>1.1850940732812481</c:v>
                </c:pt>
                <c:pt idx="45">
                  <c:v>-5.389982949718747</c:v>
                </c:pt>
                <c:pt idx="46">
                  <c:v>-2.7291371407187488</c:v>
                </c:pt>
                <c:pt idx="47">
                  <c:v>3.1353851902812502</c:v>
                </c:pt>
                <c:pt idx="48">
                  <c:v>2.6544328292812551</c:v>
                </c:pt>
                <c:pt idx="49">
                  <c:v>-5.4524079617187464</c:v>
                </c:pt>
                <c:pt idx="50">
                  <c:v>4.0819202281251243E-2</c:v>
                </c:pt>
                <c:pt idx="51">
                  <c:v>1.3135423962812518</c:v>
                </c:pt>
                <c:pt idx="52">
                  <c:v>1.0191836982812501</c:v>
                </c:pt>
                <c:pt idx="53">
                  <c:v>-2.4961474697187493</c:v>
                </c:pt>
                <c:pt idx="54">
                  <c:v>-3.8697099627187486</c:v>
                </c:pt>
                <c:pt idx="55">
                  <c:v>2.1317763872812523</c:v>
                </c:pt>
                <c:pt idx="56">
                  <c:v>2.96561004928125</c:v>
                </c:pt>
                <c:pt idx="57">
                  <c:v>-4.694060011718749</c:v>
                </c:pt>
                <c:pt idx="58">
                  <c:v>-1.7114778907187485</c:v>
                </c:pt>
                <c:pt idx="59">
                  <c:v>2.2660789272812494</c:v>
                </c:pt>
                <c:pt idx="60">
                  <c:v>-1.3347206027187504</c:v>
                </c:pt>
                <c:pt idx="61">
                  <c:v>-5.2029667717187493</c:v>
                </c:pt>
                <c:pt idx="62">
                  <c:v>-2.9642406577187481</c:v>
                </c:pt>
                <c:pt idx="63">
                  <c:v>0.93678683328125167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225152"/>
        <c:axId val="94226688"/>
      </c:lineChart>
      <c:catAx>
        <c:axId val="94225152"/>
        <c:scaling>
          <c:orientation val="minMax"/>
        </c:scaling>
        <c:delete val="0"/>
        <c:axPos val="b"/>
        <c:majorTickMark val="none"/>
        <c:minorTickMark val="none"/>
        <c:tickLblPos val="nextTo"/>
        <c:crossAx val="94226688"/>
        <c:crosses val="autoZero"/>
        <c:auto val="1"/>
        <c:lblAlgn val="ctr"/>
        <c:lblOffset val="100"/>
        <c:noMultiLvlLbl val="0"/>
      </c:catAx>
      <c:valAx>
        <c:axId val="94226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4225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Peru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Peru!$K$1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Peru!$A$2:$A$65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Peru!$K$2:$K$65</c:f>
              <c:numCache>
                <c:formatCode>General</c:formatCode>
                <c:ptCount val="64"/>
                <c:pt idx="0">
                  <c:v>-0.93777095707880664</c:v>
                </c:pt>
                <c:pt idx="1">
                  <c:v>-1.447175263557694</c:v>
                </c:pt>
                <c:pt idx="2">
                  <c:v>-1.0697465873019252</c:v>
                </c:pt>
                <c:pt idx="3">
                  <c:v>-1.1135827035322359</c:v>
                </c:pt>
                <c:pt idx="4">
                  <c:v>-0.64189466816841678</c:v>
                </c:pt>
                <c:pt idx="5">
                  <c:v>-0.55349654260289205</c:v>
                </c:pt>
                <c:pt idx="6">
                  <c:v>-0.35464348752202129</c:v>
                </c:pt>
                <c:pt idx="7">
                  <c:v>-0.10051648629744554</c:v>
                </c:pt>
                <c:pt idx="8">
                  <c:v>0.22912253996981422</c:v>
                </c:pt>
                <c:pt idx="9">
                  <c:v>0.23845807015444825</c:v>
                </c:pt>
                <c:pt idx="10">
                  <c:v>2.8890456353730665E-2</c:v>
                </c:pt>
                <c:pt idx="11">
                  <c:v>0.20790779342877094</c:v>
                </c:pt>
                <c:pt idx="12">
                  <c:v>-0.26791399143408845</c:v>
                </c:pt>
                <c:pt idx="13">
                  <c:v>-0.46295470469276989</c:v>
                </c:pt>
                <c:pt idx="14">
                  <c:v>0.17543858348856101</c:v>
                </c:pt>
                <c:pt idx="15">
                  <c:v>0.69000540133466426</c:v>
                </c:pt>
                <c:pt idx="16">
                  <c:v>1.1169401384516242</c:v>
                </c:pt>
                <c:pt idx="17">
                  <c:v>0.69154967000865919</c:v>
                </c:pt>
                <c:pt idx="18">
                  <c:v>-0.21805771307125932</c:v>
                </c:pt>
                <c:pt idx="19">
                  <c:v>0.12947950273998821</c:v>
                </c:pt>
                <c:pt idx="20">
                  <c:v>0.19440412349490055</c:v>
                </c:pt>
                <c:pt idx="21">
                  <c:v>0.37845867543827633</c:v>
                </c:pt>
                <c:pt idx="22">
                  <c:v>0.16323726675585787</c:v>
                </c:pt>
                <c:pt idx="23">
                  <c:v>0.52901413862886282</c:v>
                </c:pt>
                <c:pt idx="24">
                  <c:v>1.2183846940668879</c:v>
                </c:pt>
                <c:pt idx="25">
                  <c:v>2.0320503523664843</c:v>
                </c:pt>
                <c:pt idx="26">
                  <c:v>1.1738629563274752</c:v>
                </c:pt>
                <c:pt idx="27">
                  <c:v>0.71749547867827179</c:v>
                </c:pt>
                <c:pt idx="28">
                  <c:v>5.4271085813306641E-3</c:v>
                </c:pt>
                <c:pt idx="29">
                  <c:v>0.59501035221930643</c:v>
                </c:pt>
                <c:pt idx="30">
                  <c:v>-0.17965961945221076</c:v>
                </c:pt>
                <c:pt idx="31">
                  <c:v>-0.58837826112819536</c:v>
                </c:pt>
                <c:pt idx="32">
                  <c:v>-0.36852186123534514</c:v>
                </c:pt>
                <c:pt idx="33">
                  <c:v>-0.55779783528341609</c:v>
                </c:pt>
                <c:pt idx="34">
                  <c:v>-1.1789010322618765</c:v>
                </c:pt>
                <c:pt idx="35">
                  <c:v>-2.3147923924297809</c:v>
                </c:pt>
                <c:pt idx="36">
                  <c:v>-1.0920856468876361</c:v>
                </c:pt>
                <c:pt idx="37">
                  <c:v>0.13839873214855908</c:v>
                </c:pt>
                <c:pt idx="38">
                  <c:v>0.80271517846467921</c:v>
                </c:pt>
                <c:pt idx="39">
                  <c:v>1.4133705333593996</c:v>
                </c:pt>
                <c:pt idx="40">
                  <c:v>1.117071690171046</c:v>
                </c:pt>
                <c:pt idx="41">
                  <c:v>0.81115292403471995</c:v>
                </c:pt>
                <c:pt idx="42">
                  <c:v>0.34638099200151967</c:v>
                </c:pt>
                <c:pt idx="43">
                  <c:v>0.75494754747686454</c:v>
                </c:pt>
                <c:pt idx="44">
                  <c:v>0.7163655531967571</c:v>
                </c:pt>
                <c:pt idx="45">
                  <c:v>0.16140008728476063</c:v>
                </c:pt>
                <c:pt idx="46">
                  <c:v>0.15797881281075499</c:v>
                </c:pt>
                <c:pt idx="47">
                  <c:v>-0.55002101567051254</c:v>
                </c:pt>
                <c:pt idx="48">
                  <c:v>-0.18026269703910736</c:v>
                </c:pt>
                <c:pt idx="49">
                  <c:v>-0.36758550843016247</c:v>
                </c:pt>
                <c:pt idx="50">
                  <c:v>-0.34255729918561356</c:v>
                </c:pt>
                <c:pt idx="51">
                  <c:v>3.8627710150361982E-2</c:v>
                </c:pt>
                <c:pt idx="52">
                  <c:v>3.8554574569852063E-3</c:v>
                </c:pt>
                <c:pt idx="53">
                  <c:v>-0.89695167862131642</c:v>
                </c:pt>
                <c:pt idx="54">
                  <c:v>-0.80523527028532194</c:v>
                </c:pt>
                <c:pt idx="55">
                  <c:v>-0.5669727686496544</c:v>
                </c:pt>
                <c:pt idx="56">
                  <c:v>-0.4225503120152021</c:v>
                </c:pt>
                <c:pt idx="57">
                  <c:v>-0.61998062803383946</c:v>
                </c:pt>
                <c:pt idx="58">
                  <c:v>-0.13707951224484893</c:v>
                </c:pt>
                <c:pt idx="59">
                  <c:v>-0.26961450773343654</c:v>
                </c:pt>
                <c:pt idx="60">
                  <c:v>-0.60123373245470002</c:v>
                </c:pt>
                <c:pt idx="61">
                  <c:v>-0.43286412927398976</c:v>
                </c:pt>
                <c:pt idx="62">
                  <c:v>-0.75735848706551778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Peru!$P$1</c:f>
              <c:strCache>
                <c:ptCount val="1"/>
                <c:pt idx="0">
                  <c:v>datapi</c:v>
                </c:pt>
              </c:strCache>
            </c:strRef>
          </c:tx>
          <c:marker>
            <c:symbol val="none"/>
          </c:marker>
          <c:cat>
            <c:strRef>
              <c:f>Peru!$A$2:$A$65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Peru!$P$2:$P$65</c:f>
              <c:numCache>
                <c:formatCode>General</c:formatCode>
                <c:ptCount val="64"/>
                <c:pt idx="0">
                  <c:v>1.0650489326825396</c:v>
                </c:pt>
                <c:pt idx="1">
                  <c:v>1.5226033376825687</c:v>
                </c:pt>
                <c:pt idx="2">
                  <c:v>1.5206824086825392</c:v>
                </c:pt>
                <c:pt idx="3">
                  <c:v>0.67061549168254109</c:v>
                </c:pt>
                <c:pt idx="4">
                  <c:v>-0.15010970131745971</c:v>
                </c:pt>
                <c:pt idx="5">
                  <c:v>-2.7283630293174612</c:v>
                </c:pt>
                <c:pt idx="6">
                  <c:v>-2.8873613423174609</c:v>
                </c:pt>
                <c:pt idx="7">
                  <c:v>-4.2553104943174596</c:v>
                </c:pt>
                <c:pt idx="8">
                  <c:v>-5.1033658373174582</c:v>
                </c:pt>
                <c:pt idx="9">
                  <c:v>1.6371557796825407</c:v>
                </c:pt>
                <c:pt idx="10">
                  <c:v>-2.1331346663174604</c:v>
                </c:pt>
                <c:pt idx="11">
                  <c:v>0.43131505268253978</c:v>
                </c:pt>
                <c:pt idx="12">
                  <c:v>0.30244934168254045</c:v>
                </c:pt>
                <c:pt idx="13">
                  <c:v>-6.9253115317461145E-2</c:v>
                </c:pt>
                <c:pt idx="14">
                  <c:v>-3.8547049453174611</c:v>
                </c:pt>
                <c:pt idx="15">
                  <c:v>0.16523912568254007</c:v>
                </c:pt>
                <c:pt idx="16">
                  <c:v>4.6428842716825409</c:v>
                </c:pt>
                <c:pt idx="17">
                  <c:v>1.5325454596825403</c:v>
                </c:pt>
                <c:pt idx="18">
                  <c:v>1.2739150682539058E-2</c:v>
                </c:pt>
                <c:pt idx="19">
                  <c:v>-2.0460124773174604</c:v>
                </c:pt>
                <c:pt idx="20">
                  <c:v>-1.73792642231746</c:v>
                </c:pt>
                <c:pt idx="21">
                  <c:v>-0.15236078231745998</c:v>
                </c:pt>
                <c:pt idx="22">
                  <c:v>-2.0409510883174615</c:v>
                </c:pt>
                <c:pt idx="23">
                  <c:v>-1.8952335933174613</c:v>
                </c:pt>
                <c:pt idx="24">
                  <c:v>2.5363906936825407</c:v>
                </c:pt>
                <c:pt idx="25">
                  <c:v>-0.33181218231746223</c:v>
                </c:pt>
                <c:pt idx="26">
                  <c:v>-4.0633613373174606</c:v>
                </c:pt>
                <c:pt idx="27">
                  <c:v>-3.0296540753174606</c:v>
                </c:pt>
                <c:pt idx="28">
                  <c:v>-1.8492285623174594</c:v>
                </c:pt>
                <c:pt idx="29">
                  <c:v>1.2456948556825376</c:v>
                </c:pt>
                <c:pt idx="30">
                  <c:v>2.2078521966825395</c:v>
                </c:pt>
                <c:pt idx="31">
                  <c:v>1.2517693116825404</c:v>
                </c:pt>
                <c:pt idx="32">
                  <c:v>3.2982532956825383</c:v>
                </c:pt>
                <c:pt idx="33">
                  <c:v>3.8600540536825392</c:v>
                </c:pt>
                <c:pt idx="34">
                  <c:v>4.3385949416825396</c:v>
                </c:pt>
                <c:pt idx="35">
                  <c:v>3.3192683676825396</c:v>
                </c:pt>
                <c:pt idx="36">
                  <c:v>-0.65710044631746012</c:v>
                </c:pt>
                <c:pt idx="37">
                  <c:v>-2.3553405213174603</c:v>
                </c:pt>
                <c:pt idx="38">
                  <c:v>-3.6215329863174608</c:v>
                </c:pt>
                <c:pt idx="39">
                  <c:v>-2.6349534113174622</c:v>
                </c:pt>
                <c:pt idx="40">
                  <c:v>0.39493960068253875</c:v>
                </c:pt>
                <c:pt idx="41">
                  <c:v>-0.49722369031745983</c:v>
                </c:pt>
                <c:pt idx="42">
                  <c:v>0.39275961868254039</c:v>
                </c:pt>
                <c:pt idx="43">
                  <c:v>-2.7806181653174602</c:v>
                </c:pt>
                <c:pt idx="44">
                  <c:v>1.2754401816825403</c:v>
                </c:pt>
                <c:pt idx="45">
                  <c:v>2.4505761986825396</c:v>
                </c:pt>
                <c:pt idx="46">
                  <c:v>1.8004186996825391</c:v>
                </c:pt>
                <c:pt idx="47">
                  <c:v>1.2818617536825407</c:v>
                </c:pt>
                <c:pt idx="48">
                  <c:v>4.6559457682539565E-2</c:v>
                </c:pt>
                <c:pt idx="49">
                  <c:v>1.9070322726825397</c:v>
                </c:pt>
                <c:pt idx="50">
                  <c:v>-0.33557870031746007</c:v>
                </c:pt>
                <c:pt idx="51">
                  <c:v>-1.2906316553174602</c:v>
                </c:pt>
                <c:pt idx="52">
                  <c:v>-0.74156151031745987</c:v>
                </c:pt>
                <c:pt idx="53">
                  <c:v>1.4815690816825402</c:v>
                </c:pt>
                <c:pt idx="54">
                  <c:v>1.9110941856825407</c:v>
                </c:pt>
                <c:pt idx="55">
                  <c:v>-1.9013061703174583</c:v>
                </c:pt>
                <c:pt idx="56">
                  <c:v>0.91390035068253894</c:v>
                </c:pt>
                <c:pt idx="57">
                  <c:v>1.8072285226825393</c:v>
                </c:pt>
                <c:pt idx="58">
                  <c:v>-0.30725749631746013</c:v>
                </c:pt>
                <c:pt idx="59">
                  <c:v>-0.89349742631746087</c:v>
                </c:pt>
                <c:pt idx="60">
                  <c:v>0.16628324768254016</c:v>
                </c:pt>
                <c:pt idx="61">
                  <c:v>3.1547065096825397</c:v>
                </c:pt>
                <c:pt idx="62">
                  <c:v>1.7992200816825399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251648"/>
        <c:axId val="94257536"/>
      </c:lineChart>
      <c:catAx>
        <c:axId val="94251648"/>
        <c:scaling>
          <c:orientation val="minMax"/>
        </c:scaling>
        <c:delete val="0"/>
        <c:axPos val="b"/>
        <c:majorTickMark val="none"/>
        <c:minorTickMark val="none"/>
        <c:tickLblPos val="nextTo"/>
        <c:crossAx val="94257536"/>
        <c:crosses val="autoZero"/>
        <c:auto val="1"/>
        <c:lblAlgn val="ctr"/>
        <c:lblOffset val="100"/>
        <c:noMultiLvlLbl val="0"/>
      </c:catAx>
      <c:valAx>
        <c:axId val="94257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425164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Colombia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Colombia!$S$1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Colombia!$A$2:$A$64</c:f>
              <c:strCache>
                <c:ptCount val="63"/>
                <c:pt idx="0">
                  <c:v>Q2 2000</c:v>
                </c:pt>
                <c:pt idx="1">
                  <c:v>Q3 2000</c:v>
                </c:pt>
                <c:pt idx="2">
                  <c:v>Q4 2000</c:v>
                </c:pt>
                <c:pt idx="3">
                  <c:v>Q1 2001</c:v>
                </c:pt>
                <c:pt idx="4">
                  <c:v>Q2 2001</c:v>
                </c:pt>
                <c:pt idx="5">
                  <c:v>Q3 2001</c:v>
                </c:pt>
                <c:pt idx="6">
                  <c:v>Q4 2001</c:v>
                </c:pt>
                <c:pt idx="7">
                  <c:v>Q1 2002</c:v>
                </c:pt>
                <c:pt idx="8">
                  <c:v>Q2 2002</c:v>
                </c:pt>
                <c:pt idx="9">
                  <c:v>Q3 2002</c:v>
                </c:pt>
                <c:pt idx="10">
                  <c:v>Q4 2002</c:v>
                </c:pt>
                <c:pt idx="11">
                  <c:v>Q1 2003</c:v>
                </c:pt>
                <c:pt idx="12">
                  <c:v>Q2 2003</c:v>
                </c:pt>
                <c:pt idx="13">
                  <c:v>Q3 2003</c:v>
                </c:pt>
                <c:pt idx="14">
                  <c:v>Q4 2003</c:v>
                </c:pt>
                <c:pt idx="15">
                  <c:v>Q1 2004</c:v>
                </c:pt>
                <c:pt idx="16">
                  <c:v>Q2 2004</c:v>
                </c:pt>
                <c:pt idx="17">
                  <c:v>Q3 2004</c:v>
                </c:pt>
                <c:pt idx="18">
                  <c:v>Q4 2004</c:v>
                </c:pt>
                <c:pt idx="19">
                  <c:v>Q1 2005</c:v>
                </c:pt>
                <c:pt idx="20">
                  <c:v>Q2 2005</c:v>
                </c:pt>
                <c:pt idx="21">
                  <c:v>Q3 2005</c:v>
                </c:pt>
                <c:pt idx="22">
                  <c:v>Q4 2005</c:v>
                </c:pt>
                <c:pt idx="23">
                  <c:v>Q1 2006</c:v>
                </c:pt>
                <c:pt idx="24">
                  <c:v>Q2 2006</c:v>
                </c:pt>
                <c:pt idx="25">
                  <c:v>Q3 2006</c:v>
                </c:pt>
                <c:pt idx="26">
                  <c:v>Q4 2006</c:v>
                </c:pt>
                <c:pt idx="27">
                  <c:v>2007Q1</c:v>
                </c:pt>
                <c:pt idx="28">
                  <c:v>2007Q2</c:v>
                </c:pt>
                <c:pt idx="29">
                  <c:v>2007Q3</c:v>
                </c:pt>
                <c:pt idx="30">
                  <c:v>2007Q4</c:v>
                </c:pt>
                <c:pt idx="31">
                  <c:v>2008Q1</c:v>
                </c:pt>
                <c:pt idx="32">
                  <c:v>2008Q2</c:v>
                </c:pt>
                <c:pt idx="33">
                  <c:v>2008Q3</c:v>
                </c:pt>
                <c:pt idx="34">
                  <c:v>2008Q4</c:v>
                </c:pt>
                <c:pt idx="35">
                  <c:v>2009Q1</c:v>
                </c:pt>
                <c:pt idx="36">
                  <c:v>2009Q2</c:v>
                </c:pt>
                <c:pt idx="37">
                  <c:v>2009Q3</c:v>
                </c:pt>
                <c:pt idx="38">
                  <c:v>2009Q4</c:v>
                </c:pt>
                <c:pt idx="39">
                  <c:v>2010Q1</c:v>
                </c:pt>
                <c:pt idx="40">
                  <c:v>2010Q2</c:v>
                </c:pt>
                <c:pt idx="41">
                  <c:v>2010Q3</c:v>
                </c:pt>
                <c:pt idx="42">
                  <c:v>2010Q4</c:v>
                </c:pt>
                <c:pt idx="43">
                  <c:v>2011Q1</c:v>
                </c:pt>
                <c:pt idx="44">
                  <c:v>2011Q2</c:v>
                </c:pt>
                <c:pt idx="45">
                  <c:v>2011Q3</c:v>
                </c:pt>
                <c:pt idx="46">
                  <c:v>2011Q4</c:v>
                </c:pt>
                <c:pt idx="47">
                  <c:v>2012Q1</c:v>
                </c:pt>
                <c:pt idx="48">
                  <c:v>2012Q2</c:v>
                </c:pt>
                <c:pt idx="49">
                  <c:v>2012Q3</c:v>
                </c:pt>
                <c:pt idx="50">
                  <c:v>2012Q4</c:v>
                </c:pt>
                <c:pt idx="51">
                  <c:v>2013Q1</c:v>
                </c:pt>
                <c:pt idx="52">
                  <c:v>2013Q2</c:v>
                </c:pt>
                <c:pt idx="53">
                  <c:v>2013Q3</c:v>
                </c:pt>
                <c:pt idx="54">
                  <c:v>2013Q4</c:v>
                </c:pt>
                <c:pt idx="55">
                  <c:v>2014Q1</c:v>
                </c:pt>
                <c:pt idx="56">
                  <c:v>2014Q2</c:v>
                </c:pt>
                <c:pt idx="57">
                  <c:v>2014Q3</c:v>
                </c:pt>
                <c:pt idx="58">
                  <c:v>2014Q4</c:v>
                </c:pt>
                <c:pt idx="59">
                  <c:v>2015Q1</c:v>
                </c:pt>
                <c:pt idx="60">
                  <c:v>2015Q2</c:v>
                </c:pt>
                <c:pt idx="61">
                  <c:v>2015Q3</c:v>
                </c:pt>
                <c:pt idx="62">
                  <c:v>2015Q4</c:v>
                </c:pt>
              </c:strCache>
            </c:strRef>
          </c:cat>
          <c:val>
            <c:numRef>
              <c:f>Colombia!$S$2:$S$64</c:f>
              <c:numCache>
                <c:formatCode>General</c:formatCode>
                <c:ptCount val="63"/>
                <c:pt idx="0">
                  <c:v>0.44436347580371161</c:v>
                </c:pt>
                <c:pt idx="1">
                  <c:v>0.14146665809233799</c:v>
                </c:pt>
                <c:pt idx="2">
                  <c:v>0.23271945059168625</c:v>
                </c:pt>
                <c:pt idx="3">
                  <c:v>0.26256905356880067</c:v>
                </c:pt>
                <c:pt idx="4">
                  <c:v>6.0755934502018459E-2</c:v>
                </c:pt>
                <c:pt idx="5">
                  <c:v>0.26602653357451211</c:v>
                </c:pt>
                <c:pt idx="6">
                  <c:v>0.40031420104412141</c:v>
                </c:pt>
                <c:pt idx="7">
                  <c:v>0.17576601252046758</c:v>
                </c:pt>
                <c:pt idx="8">
                  <c:v>-0.17055399960020254</c:v>
                </c:pt>
                <c:pt idx="9">
                  <c:v>-0.23599289292928752</c:v>
                </c:pt>
                <c:pt idx="10">
                  <c:v>-6.3458990653116554E-2</c:v>
                </c:pt>
                <c:pt idx="11">
                  <c:v>-0.20182811081879598</c:v>
                </c:pt>
                <c:pt idx="12">
                  <c:v>0.25771282068959367</c:v>
                </c:pt>
                <c:pt idx="13">
                  <c:v>0.11186573099361329</c:v>
                </c:pt>
                <c:pt idx="14">
                  <c:v>8.7657574920790349E-2</c:v>
                </c:pt>
                <c:pt idx="15">
                  <c:v>3.6585951567059266E-3</c:v>
                </c:pt>
                <c:pt idx="16">
                  <c:v>-0.13702882532840396</c:v>
                </c:pt>
                <c:pt idx="17">
                  <c:v>-2.2985857641913514E-2</c:v>
                </c:pt>
                <c:pt idx="18">
                  <c:v>5.4436148703277711E-3</c:v>
                </c:pt>
                <c:pt idx="19">
                  <c:v>2.7263394222788041E-2</c:v>
                </c:pt>
                <c:pt idx="20">
                  <c:v>-6.7372391873804297E-2</c:v>
                </c:pt>
                <c:pt idx="21">
                  <c:v>-0.11050566335158196</c:v>
                </c:pt>
                <c:pt idx="22">
                  <c:v>3.702031476159183E-2</c:v>
                </c:pt>
                <c:pt idx="23">
                  <c:v>1.7098013548729404E-2</c:v>
                </c:pt>
                <c:pt idx="24">
                  <c:v>-0.236693440401955</c:v>
                </c:pt>
                <c:pt idx="25">
                  <c:v>-4.6294732147791354E-2</c:v>
                </c:pt>
                <c:pt idx="26">
                  <c:v>0.27319087320556767</c:v>
                </c:pt>
                <c:pt idx="27">
                  <c:v>5.2855262648154974E-2</c:v>
                </c:pt>
                <c:pt idx="28">
                  <c:v>-2.1520766119782452E-2</c:v>
                </c:pt>
                <c:pt idx="29">
                  <c:v>-0.20660891868905162</c:v>
                </c:pt>
                <c:pt idx="30">
                  <c:v>-0.20731153755566337</c:v>
                </c:pt>
                <c:pt idx="31">
                  <c:v>-0.19650179926711997</c:v>
                </c:pt>
                <c:pt idx="32">
                  <c:v>-8.4483618631747859E-2</c:v>
                </c:pt>
                <c:pt idx="33">
                  <c:v>-0.41792739564503179</c:v>
                </c:pt>
                <c:pt idx="34">
                  <c:v>5.7208360686429316E-3</c:v>
                </c:pt>
                <c:pt idx="35">
                  <c:v>0.33974892727466577</c:v>
                </c:pt>
                <c:pt idx="36">
                  <c:v>-0.24185528775428602</c:v>
                </c:pt>
                <c:pt idx="37">
                  <c:v>-0.17594857894353047</c:v>
                </c:pt>
                <c:pt idx="38">
                  <c:v>-0.1603871120696917</c:v>
                </c:pt>
                <c:pt idx="39">
                  <c:v>-0.21592217943664163</c:v>
                </c:pt>
                <c:pt idx="40">
                  <c:v>-4.8666368322649783E-2</c:v>
                </c:pt>
                <c:pt idx="41">
                  <c:v>0.1321847321475994</c:v>
                </c:pt>
                <c:pt idx="42">
                  <c:v>-0.2283325397951442</c:v>
                </c:pt>
                <c:pt idx="43">
                  <c:v>-0.39216321589842862</c:v>
                </c:pt>
                <c:pt idx="44">
                  <c:v>-0.38946330948352903</c:v>
                </c:pt>
                <c:pt idx="45">
                  <c:v>-2.4845876078104873E-2</c:v>
                </c:pt>
                <c:pt idx="46">
                  <c:v>-0.21529244873723255</c:v>
                </c:pt>
                <c:pt idx="47">
                  <c:v>3.8035714611203308E-2</c:v>
                </c:pt>
                <c:pt idx="48">
                  <c:v>5.8522864735096269E-2</c:v>
                </c:pt>
                <c:pt idx="49">
                  <c:v>0.27744874001533881</c:v>
                </c:pt>
                <c:pt idx="50">
                  <c:v>-3.5166805981670629E-2</c:v>
                </c:pt>
                <c:pt idx="51">
                  <c:v>-4.2921854190515092E-3</c:v>
                </c:pt>
                <c:pt idx="52">
                  <c:v>6.6919871540319434E-2</c:v>
                </c:pt>
                <c:pt idx="53">
                  <c:v>-1.0279829300977178E-3</c:v>
                </c:pt>
                <c:pt idx="54">
                  <c:v>7.1033616044377162E-2</c:v>
                </c:pt>
                <c:pt idx="55">
                  <c:v>2.3494910342523177E-2</c:v>
                </c:pt>
                <c:pt idx="56">
                  <c:v>8.2834634228630799E-2</c:v>
                </c:pt>
                <c:pt idx="57">
                  <c:v>6.0164610354168424E-2</c:v>
                </c:pt>
                <c:pt idx="58">
                  <c:v>0.19824524717038539</c:v>
                </c:pt>
                <c:pt idx="59">
                  <c:v>0.73226406609583106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Colombia!$X$1</c:f>
              <c:strCache>
                <c:ptCount val="1"/>
                <c:pt idx="0">
                  <c:v>datar</c:v>
                </c:pt>
              </c:strCache>
            </c:strRef>
          </c:tx>
          <c:marker>
            <c:symbol val="none"/>
          </c:marker>
          <c:cat>
            <c:strRef>
              <c:f>Colombia!$A$2:$A$64</c:f>
              <c:strCache>
                <c:ptCount val="63"/>
                <c:pt idx="0">
                  <c:v>Q2 2000</c:v>
                </c:pt>
                <c:pt idx="1">
                  <c:v>Q3 2000</c:v>
                </c:pt>
                <c:pt idx="2">
                  <c:v>Q4 2000</c:v>
                </c:pt>
                <c:pt idx="3">
                  <c:v>Q1 2001</c:v>
                </c:pt>
                <c:pt idx="4">
                  <c:v>Q2 2001</c:v>
                </c:pt>
                <c:pt idx="5">
                  <c:v>Q3 2001</c:v>
                </c:pt>
                <c:pt idx="6">
                  <c:v>Q4 2001</c:v>
                </c:pt>
                <c:pt idx="7">
                  <c:v>Q1 2002</c:v>
                </c:pt>
                <c:pt idx="8">
                  <c:v>Q2 2002</c:v>
                </c:pt>
                <c:pt idx="9">
                  <c:v>Q3 2002</c:v>
                </c:pt>
                <c:pt idx="10">
                  <c:v>Q4 2002</c:v>
                </c:pt>
                <c:pt idx="11">
                  <c:v>Q1 2003</c:v>
                </c:pt>
                <c:pt idx="12">
                  <c:v>Q2 2003</c:v>
                </c:pt>
                <c:pt idx="13">
                  <c:v>Q3 2003</c:v>
                </c:pt>
                <c:pt idx="14">
                  <c:v>Q4 2003</c:v>
                </c:pt>
                <c:pt idx="15">
                  <c:v>Q1 2004</c:v>
                </c:pt>
                <c:pt idx="16">
                  <c:v>Q2 2004</c:v>
                </c:pt>
                <c:pt idx="17">
                  <c:v>Q3 2004</c:v>
                </c:pt>
                <c:pt idx="18">
                  <c:v>Q4 2004</c:v>
                </c:pt>
                <c:pt idx="19">
                  <c:v>Q1 2005</c:v>
                </c:pt>
                <c:pt idx="20">
                  <c:v>Q2 2005</c:v>
                </c:pt>
                <c:pt idx="21">
                  <c:v>Q3 2005</c:v>
                </c:pt>
                <c:pt idx="22">
                  <c:v>Q4 2005</c:v>
                </c:pt>
                <c:pt idx="23">
                  <c:v>Q1 2006</c:v>
                </c:pt>
                <c:pt idx="24">
                  <c:v>Q2 2006</c:v>
                </c:pt>
                <c:pt idx="25">
                  <c:v>Q3 2006</c:v>
                </c:pt>
                <c:pt idx="26">
                  <c:v>Q4 2006</c:v>
                </c:pt>
                <c:pt idx="27">
                  <c:v>2007Q1</c:v>
                </c:pt>
                <c:pt idx="28">
                  <c:v>2007Q2</c:v>
                </c:pt>
                <c:pt idx="29">
                  <c:v>2007Q3</c:v>
                </c:pt>
                <c:pt idx="30">
                  <c:v>2007Q4</c:v>
                </c:pt>
                <c:pt idx="31">
                  <c:v>2008Q1</c:v>
                </c:pt>
                <c:pt idx="32">
                  <c:v>2008Q2</c:v>
                </c:pt>
                <c:pt idx="33">
                  <c:v>2008Q3</c:v>
                </c:pt>
                <c:pt idx="34">
                  <c:v>2008Q4</c:v>
                </c:pt>
                <c:pt idx="35">
                  <c:v>2009Q1</c:v>
                </c:pt>
                <c:pt idx="36">
                  <c:v>2009Q2</c:v>
                </c:pt>
                <c:pt idx="37">
                  <c:v>2009Q3</c:v>
                </c:pt>
                <c:pt idx="38">
                  <c:v>2009Q4</c:v>
                </c:pt>
                <c:pt idx="39">
                  <c:v>2010Q1</c:v>
                </c:pt>
                <c:pt idx="40">
                  <c:v>2010Q2</c:v>
                </c:pt>
                <c:pt idx="41">
                  <c:v>2010Q3</c:v>
                </c:pt>
                <c:pt idx="42">
                  <c:v>2010Q4</c:v>
                </c:pt>
                <c:pt idx="43">
                  <c:v>2011Q1</c:v>
                </c:pt>
                <c:pt idx="44">
                  <c:v>2011Q2</c:v>
                </c:pt>
                <c:pt idx="45">
                  <c:v>2011Q3</c:v>
                </c:pt>
                <c:pt idx="46">
                  <c:v>2011Q4</c:v>
                </c:pt>
                <c:pt idx="47">
                  <c:v>2012Q1</c:v>
                </c:pt>
                <c:pt idx="48">
                  <c:v>2012Q2</c:v>
                </c:pt>
                <c:pt idx="49">
                  <c:v>2012Q3</c:v>
                </c:pt>
                <c:pt idx="50">
                  <c:v>2012Q4</c:v>
                </c:pt>
                <c:pt idx="51">
                  <c:v>2013Q1</c:v>
                </c:pt>
                <c:pt idx="52">
                  <c:v>2013Q2</c:v>
                </c:pt>
                <c:pt idx="53">
                  <c:v>2013Q3</c:v>
                </c:pt>
                <c:pt idx="54">
                  <c:v>2013Q4</c:v>
                </c:pt>
                <c:pt idx="55">
                  <c:v>2014Q1</c:v>
                </c:pt>
                <c:pt idx="56">
                  <c:v>2014Q2</c:v>
                </c:pt>
                <c:pt idx="57">
                  <c:v>2014Q3</c:v>
                </c:pt>
                <c:pt idx="58">
                  <c:v>2014Q4</c:v>
                </c:pt>
                <c:pt idx="59">
                  <c:v>2015Q1</c:v>
                </c:pt>
                <c:pt idx="60">
                  <c:v>2015Q2</c:v>
                </c:pt>
                <c:pt idx="61">
                  <c:v>2015Q3</c:v>
                </c:pt>
                <c:pt idx="62">
                  <c:v>2015Q4</c:v>
                </c:pt>
              </c:strCache>
            </c:strRef>
          </c:cat>
          <c:val>
            <c:numRef>
              <c:f>Colombia!$X$2:$X$64</c:f>
              <c:numCache>
                <c:formatCode>General</c:formatCode>
                <c:ptCount val="63"/>
                <c:pt idx="0">
                  <c:v>4.137313816683335</c:v>
                </c:pt>
                <c:pt idx="1">
                  <c:v>5.8782471466833428</c:v>
                </c:pt>
                <c:pt idx="2">
                  <c:v>5.1741804866833352</c:v>
                </c:pt>
                <c:pt idx="3">
                  <c:v>4.8434471466833351</c:v>
                </c:pt>
                <c:pt idx="4">
                  <c:v>4.6939804866833352</c:v>
                </c:pt>
                <c:pt idx="5">
                  <c:v>3.905647146683334</c:v>
                </c:pt>
                <c:pt idx="6">
                  <c:v>2.5673138166833347</c:v>
                </c:pt>
                <c:pt idx="7">
                  <c:v>1.4073138166833341</c:v>
                </c:pt>
                <c:pt idx="8">
                  <c:v>-0.47268618331666645</c:v>
                </c:pt>
                <c:pt idx="9">
                  <c:v>-1.1393528503166661</c:v>
                </c:pt>
                <c:pt idx="10">
                  <c:v>-1.2460195163166656</c:v>
                </c:pt>
                <c:pt idx="11">
                  <c:v>-0.45935285031666606</c:v>
                </c:pt>
                <c:pt idx="12">
                  <c:v>0.56731381668333491</c:v>
                </c:pt>
                <c:pt idx="13">
                  <c:v>0.97064714968333488</c:v>
                </c:pt>
                <c:pt idx="14">
                  <c:v>1.0139804836833342</c:v>
                </c:pt>
                <c:pt idx="15">
                  <c:v>0.8739804836833347</c:v>
                </c:pt>
                <c:pt idx="16">
                  <c:v>0.50731381668333408</c:v>
                </c:pt>
                <c:pt idx="17">
                  <c:v>0.46398048368333461</c:v>
                </c:pt>
                <c:pt idx="18">
                  <c:v>0.50064714968333501</c:v>
                </c:pt>
                <c:pt idx="19">
                  <c:v>-1.9352850316665268E-2</c:v>
                </c:pt>
                <c:pt idx="20">
                  <c:v>-4.9352850316665586E-2</c:v>
                </c:pt>
                <c:pt idx="21">
                  <c:v>-0.1726861833166656</c:v>
                </c:pt>
                <c:pt idx="22">
                  <c:v>-0.70961951631666598</c:v>
                </c:pt>
                <c:pt idx="23">
                  <c:v>-0.49781951631666554</c:v>
                </c:pt>
                <c:pt idx="24">
                  <c:v>-0.25601951631666514</c:v>
                </c:pt>
                <c:pt idx="25">
                  <c:v>0.21731381668333416</c:v>
                </c:pt>
                <c:pt idx="26">
                  <c:v>0.80731381668333513</c:v>
                </c:pt>
                <c:pt idx="27">
                  <c:v>1.3384838166833346</c:v>
                </c:pt>
                <c:pt idx="28">
                  <c:v>2.0379431496833345</c:v>
                </c:pt>
                <c:pt idx="29">
                  <c:v>2.7512114836833348</c:v>
                </c:pt>
                <c:pt idx="30">
                  <c:v>2.8388334836833344</c:v>
                </c:pt>
                <c:pt idx="31">
                  <c:v>3.0939804836833358</c:v>
                </c:pt>
                <c:pt idx="32">
                  <c:v>3.2433421496833343</c:v>
                </c:pt>
                <c:pt idx="33">
                  <c:v>3.5263014836833357</c:v>
                </c:pt>
                <c:pt idx="34">
                  <c:v>3.3437264836833349</c:v>
                </c:pt>
                <c:pt idx="35">
                  <c:v>2.1510688166833347</c:v>
                </c:pt>
                <c:pt idx="36">
                  <c:v>-0.44561751631666535</c:v>
                </c:pt>
                <c:pt idx="37">
                  <c:v>-2.0820708503166658</c:v>
                </c:pt>
                <c:pt idx="38">
                  <c:v>-2.7226871833166659</c:v>
                </c:pt>
                <c:pt idx="39">
                  <c:v>-3.0758498503166654</c:v>
                </c:pt>
                <c:pt idx="40">
                  <c:v>-3.2429478503166655</c:v>
                </c:pt>
                <c:pt idx="41">
                  <c:v>-3.3882378503166657</c:v>
                </c:pt>
                <c:pt idx="42">
                  <c:v>-3.3955125163166655</c:v>
                </c:pt>
                <c:pt idx="43">
                  <c:v>-3.2817985163166652</c:v>
                </c:pt>
                <c:pt idx="44">
                  <c:v>-2.5858835163166654</c:v>
                </c:pt>
                <c:pt idx="45">
                  <c:v>-1.9426478503166649</c:v>
                </c:pt>
                <c:pt idx="46">
                  <c:v>-1.7499768503166653</c:v>
                </c:pt>
                <c:pt idx="47">
                  <c:v>-1.4017538503166651</c:v>
                </c:pt>
                <c:pt idx="48">
                  <c:v>-1.1495005163166656</c:v>
                </c:pt>
                <c:pt idx="49">
                  <c:v>-1.3496101833166652</c:v>
                </c:pt>
                <c:pt idx="50">
                  <c:v>-1.767806516316665</c:v>
                </c:pt>
                <c:pt idx="51">
                  <c:v>-2.4700398503166658</c:v>
                </c:pt>
                <c:pt idx="52">
                  <c:v>-3.2544941833166656</c:v>
                </c:pt>
                <c:pt idx="53">
                  <c:v>-3.1755185163166653</c:v>
                </c:pt>
                <c:pt idx="54">
                  <c:v>-3.1670555163166658</c:v>
                </c:pt>
                <c:pt idx="55">
                  <c:v>-3.2065921833166655</c:v>
                </c:pt>
                <c:pt idx="56">
                  <c:v>-2.909872516316665</c:v>
                </c:pt>
                <c:pt idx="57">
                  <c:v>-2.2673955163166655</c:v>
                </c:pt>
                <c:pt idx="58">
                  <c:v>-1.8920881833166652</c:v>
                </c:pt>
                <c:pt idx="59">
                  <c:v>-1.9076065163166651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295936"/>
        <c:axId val="94297472"/>
      </c:lineChart>
      <c:catAx>
        <c:axId val="94295936"/>
        <c:scaling>
          <c:orientation val="minMax"/>
        </c:scaling>
        <c:delete val="0"/>
        <c:axPos val="b"/>
        <c:majorTickMark val="none"/>
        <c:minorTickMark val="none"/>
        <c:tickLblPos val="nextTo"/>
        <c:crossAx val="94297472"/>
        <c:crosses val="autoZero"/>
        <c:auto val="1"/>
        <c:lblAlgn val="ctr"/>
        <c:lblOffset val="100"/>
        <c:noMultiLvlLbl val="0"/>
      </c:catAx>
      <c:valAx>
        <c:axId val="94297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4295936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Chile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Chile!$S$1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Chile!$A$2:$A$69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Chile!$S$2:$S$69</c:f>
              <c:numCache>
                <c:formatCode>General</c:formatCode>
                <c:ptCount val="68"/>
                <c:pt idx="0">
                  <c:v>0.47413865501323865</c:v>
                </c:pt>
                <c:pt idx="1">
                  <c:v>0.39224930316166334</c:v>
                </c:pt>
                <c:pt idx="2">
                  <c:v>0.19230428902647612</c:v>
                </c:pt>
                <c:pt idx="3">
                  <c:v>9.9186159784358102E-2</c:v>
                </c:pt>
                <c:pt idx="4">
                  <c:v>0.19703024514810846</c:v>
                </c:pt>
                <c:pt idx="5">
                  <c:v>0.11385294127641774</c:v>
                </c:pt>
                <c:pt idx="6">
                  <c:v>4.873875946164196E-2</c:v>
                </c:pt>
                <c:pt idx="7">
                  <c:v>6.0350926268573704E-2</c:v>
                </c:pt>
                <c:pt idx="8">
                  <c:v>0.25031455433460276</c:v>
                </c:pt>
                <c:pt idx="9">
                  <c:v>0.25348164743472906</c:v>
                </c:pt>
                <c:pt idx="10">
                  <c:v>0.48690261111855049</c:v>
                </c:pt>
                <c:pt idx="11">
                  <c:v>5.8148530780159358E-2</c:v>
                </c:pt>
                <c:pt idx="12">
                  <c:v>7.9725362691841273E-2</c:v>
                </c:pt>
                <c:pt idx="13">
                  <c:v>-6.4581845451583131E-3</c:v>
                </c:pt>
                <c:pt idx="14">
                  <c:v>9.2575374374409894E-2</c:v>
                </c:pt>
                <c:pt idx="15">
                  <c:v>-6.1960876556622912E-4</c:v>
                </c:pt>
                <c:pt idx="16">
                  <c:v>0.12920619895684443</c:v>
                </c:pt>
                <c:pt idx="17">
                  <c:v>-0.15488362896147487</c:v>
                </c:pt>
                <c:pt idx="18">
                  <c:v>-0.26977718662826583</c:v>
                </c:pt>
                <c:pt idx="19">
                  <c:v>-0.70717612700585331</c:v>
                </c:pt>
                <c:pt idx="20">
                  <c:v>-0.53234654334012288</c:v>
                </c:pt>
                <c:pt idx="21">
                  <c:v>-0.62500428264970287</c:v>
                </c:pt>
                <c:pt idx="22">
                  <c:v>-0.5591353514454348</c:v>
                </c:pt>
                <c:pt idx="23">
                  <c:v>-0.59080966660619594</c:v>
                </c:pt>
                <c:pt idx="24">
                  <c:v>-0.126039604007185</c:v>
                </c:pt>
                <c:pt idx="25">
                  <c:v>-8.5450010346095409E-2</c:v>
                </c:pt>
                <c:pt idx="26">
                  <c:v>-0.48279736685232155</c:v>
                </c:pt>
                <c:pt idx="27">
                  <c:v>-0.5341076767717664</c:v>
                </c:pt>
                <c:pt idx="28">
                  <c:v>-0.80875892627251655</c:v>
                </c:pt>
                <c:pt idx="29">
                  <c:v>-1.0313069557313024</c:v>
                </c:pt>
                <c:pt idx="30">
                  <c:v>-0.71946103000043782</c:v>
                </c:pt>
                <c:pt idx="31">
                  <c:v>1.4624839094138198E-2</c:v>
                </c:pt>
                <c:pt idx="32">
                  <c:v>-0.19348304981773298</c:v>
                </c:pt>
                <c:pt idx="33">
                  <c:v>-0.22387475951807359</c:v>
                </c:pt>
                <c:pt idx="34">
                  <c:v>0.22283634747065814</c:v>
                </c:pt>
                <c:pt idx="35">
                  <c:v>0.46116929897117664</c:v>
                </c:pt>
                <c:pt idx="36">
                  <c:v>-2.6458795208627872E-2</c:v>
                </c:pt>
                <c:pt idx="37">
                  <c:v>0.77567674973662026</c:v>
                </c:pt>
                <c:pt idx="38">
                  <c:v>1.6817076935332049</c:v>
                </c:pt>
                <c:pt idx="39">
                  <c:v>1.707393706221479</c:v>
                </c:pt>
                <c:pt idx="40">
                  <c:v>0.22428138757505955</c:v>
                </c:pt>
                <c:pt idx="41">
                  <c:v>-0.51808867613184639</c:v>
                </c:pt>
                <c:pt idx="42">
                  <c:v>-0.37037306304666279</c:v>
                </c:pt>
                <c:pt idx="43">
                  <c:v>-1.0433393291187729</c:v>
                </c:pt>
                <c:pt idx="44">
                  <c:v>-0.46355712596728543</c:v>
                </c:pt>
                <c:pt idx="45">
                  <c:v>-9.0402957828799174E-2</c:v>
                </c:pt>
                <c:pt idx="46">
                  <c:v>-0.52158964766348226</c:v>
                </c:pt>
                <c:pt idx="47">
                  <c:v>-0.78369325997101846</c:v>
                </c:pt>
                <c:pt idx="48">
                  <c:v>-8.6356563595859193E-2</c:v>
                </c:pt>
                <c:pt idx="49">
                  <c:v>0.36166511417591563</c:v>
                </c:pt>
                <c:pt idx="50">
                  <c:v>0.43144624482112737</c:v>
                </c:pt>
                <c:pt idx="51">
                  <c:v>0.30376096600243085</c:v>
                </c:pt>
                <c:pt idx="52">
                  <c:v>0.30113220312041417</c:v>
                </c:pt>
                <c:pt idx="53">
                  <c:v>0.4302021900521254</c:v>
                </c:pt>
                <c:pt idx="54">
                  <c:v>0.26181619066920003</c:v>
                </c:pt>
                <c:pt idx="55">
                  <c:v>1.3264337283225569E-2</c:v>
                </c:pt>
                <c:pt idx="56">
                  <c:v>0.41105233107571215</c:v>
                </c:pt>
                <c:pt idx="57">
                  <c:v>0.2462254050292014</c:v>
                </c:pt>
                <c:pt idx="58">
                  <c:v>0.25535502880927463</c:v>
                </c:pt>
                <c:pt idx="59">
                  <c:v>2.2314070052133456E-2</c:v>
                </c:pt>
                <c:pt idx="60">
                  <c:v>0.31322609017061431</c:v>
                </c:pt>
                <c:pt idx="61">
                  <c:v>0.22473854335531457</c:v>
                </c:pt>
                <c:pt idx="62">
                  <c:v>0.1863964939195141</c:v>
                </c:pt>
                <c:pt idx="63">
                  <c:v>2.8604145806179287E-2</c:v>
                </c:pt>
                <c:pt idx="64">
                  <c:v>0.41947836516535064</c:v>
                </c:pt>
                <c:pt idx="65">
                  <c:v>0.17114457757170759</c:v>
                </c:pt>
                <c:pt idx="66">
                  <c:v>0.45825501348651621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Chile!$X$1</c:f>
              <c:strCache>
                <c:ptCount val="1"/>
                <c:pt idx="0">
                  <c:v>datar</c:v>
                </c:pt>
              </c:strCache>
            </c:strRef>
          </c:tx>
          <c:marker>
            <c:symbol val="none"/>
          </c:marker>
          <c:cat>
            <c:strRef>
              <c:f>Chile!$A$2:$A$69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Chile!$X$2:$X$69</c:f>
              <c:numCache>
                <c:formatCode>General</c:formatCode>
                <c:ptCount val="68"/>
                <c:pt idx="0">
                  <c:v>3.2323166731194029</c:v>
                </c:pt>
                <c:pt idx="1">
                  <c:v>1.9065428631193997</c:v>
                </c:pt>
                <c:pt idx="2">
                  <c:v>0.83690000611940307</c:v>
                </c:pt>
                <c:pt idx="3">
                  <c:v>0.83690000611940274</c:v>
                </c:pt>
                <c:pt idx="4">
                  <c:v>1.0513582531194028</c:v>
                </c:pt>
                <c:pt idx="5">
                  <c:v>1.3369000061194025</c:v>
                </c:pt>
                <c:pt idx="6">
                  <c:v>1.1475060671194022</c:v>
                </c:pt>
                <c:pt idx="7">
                  <c:v>0.83690000611940274</c:v>
                </c:pt>
                <c:pt idx="8">
                  <c:v>0.37780909711940242</c:v>
                </c:pt>
                <c:pt idx="9">
                  <c:v>-0.43643332688059794</c:v>
                </c:pt>
                <c:pt idx="10">
                  <c:v>1.3369000061194027</c:v>
                </c:pt>
                <c:pt idx="11">
                  <c:v>2.3369000061194027</c:v>
                </c:pt>
                <c:pt idx="12">
                  <c:v>1.5169000061194025</c:v>
                </c:pt>
                <c:pt idx="13">
                  <c:v>0.16356667311940232</c:v>
                </c:pt>
                <c:pt idx="14">
                  <c:v>-0.95976666088059748</c:v>
                </c:pt>
                <c:pt idx="15">
                  <c:v>-1.163099993880597</c:v>
                </c:pt>
                <c:pt idx="16">
                  <c:v>-1.3897666608805972</c:v>
                </c:pt>
                <c:pt idx="17">
                  <c:v>-1.413099993880597</c:v>
                </c:pt>
                <c:pt idx="18">
                  <c:v>-1.4130999938805973</c:v>
                </c:pt>
                <c:pt idx="19">
                  <c:v>-1.5130999938805969</c:v>
                </c:pt>
                <c:pt idx="20">
                  <c:v>-2.3730999938805972</c:v>
                </c:pt>
                <c:pt idx="21">
                  <c:v>-2.4130999938805973</c:v>
                </c:pt>
                <c:pt idx="22">
                  <c:v>-2.3497666608805972</c:v>
                </c:pt>
                <c:pt idx="23">
                  <c:v>-2.0297666608805973</c:v>
                </c:pt>
                <c:pt idx="24">
                  <c:v>-1.5564333268805974</c:v>
                </c:pt>
                <c:pt idx="25">
                  <c:v>-1.0530999938805974</c:v>
                </c:pt>
                <c:pt idx="26">
                  <c:v>-0.50309999388059712</c:v>
                </c:pt>
                <c:pt idx="27">
                  <c:v>0.20356667311940219</c:v>
                </c:pt>
                <c:pt idx="28">
                  <c:v>0.47356667311940276</c:v>
                </c:pt>
                <c:pt idx="29">
                  <c:v>0.7969000061194027</c:v>
                </c:pt>
                <c:pt idx="30">
                  <c:v>1.0502333391194028</c:v>
                </c:pt>
                <c:pt idx="31">
                  <c:v>1.0869000061194027</c:v>
                </c:pt>
                <c:pt idx="32">
                  <c:v>0.86690000611940254</c:v>
                </c:pt>
                <c:pt idx="33">
                  <c:v>0.83690000611940263</c:v>
                </c:pt>
                <c:pt idx="34">
                  <c:v>1.2335666731194026</c:v>
                </c:pt>
                <c:pt idx="35">
                  <c:v>1.6302333391194024</c:v>
                </c:pt>
                <c:pt idx="36">
                  <c:v>2.060233339119403</c:v>
                </c:pt>
                <c:pt idx="37">
                  <c:v>2.1969000061194026</c:v>
                </c:pt>
                <c:pt idx="38">
                  <c:v>3.4102333391194031</c:v>
                </c:pt>
                <c:pt idx="39">
                  <c:v>4.0869000061194019</c:v>
                </c:pt>
                <c:pt idx="40">
                  <c:v>1.3835666731194034</c:v>
                </c:pt>
                <c:pt idx="41">
                  <c:v>-2.7230999938805986</c:v>
                </c:pt>
                <c:pt idx="42">
                  <c:v>-3.6364333268805979</c:v>
                </c:pt>
                <c:pt idx="43">
                  <c:v>-3.6630999938805973</c:v>
                </c:pt>
                <c:pt idx="44">
                  <c:v>-3.6630999938805968</c:v>
                </c:pt>
                <c:pt idx="45">
                  <c:v>-3.5830999938805972</c:v>
                </c:pt>
                <c:pt idx="46">
                  <c:v>-2.4164333268805973</c:v>
                </c:pt>
                <c:pt idx="47">
                  <c:v>-1.2864333268805974</c:v>
                </c:pt>
                <c:pt idx="48">
                  <c:v>-0.7264333268805977</c:v>
                </c:pt>
                <c:pt idx="49">
                  <c:v>0.58023333911940245</c:v>
                </c:pt>
                <c:pt idx="50">
                  <c:v>1.0869000061194032</c:v>
                </c:pt>
                <c:pt idx="51">
                  <c:v>1.0869000061194025</c:v>
                </c:pt>
                <c:pt idx="52">
                  <c:v>0.87023333911940282</c:v>
                </c:pt>
                <c:pt idx="53">
                  <c:v>0.83690000611940274</c:v>
                </c:pt>
                <c:pt idx="54">
                  <c:v>0.83690000611940274</c:v>
                </c:pt>
                <c:pt idx="55">
                  <c:v>0.83690000611940274</c:v>
                </c:pt>
                <c:pt idx="56">
                  <c:v>0.83690000611940296</c:v>
                </c:pt>
                <c:pt idx="57">
                  <c:v>0.83690000611940285</c:v>
                </c:pt>
                <c:pt idx="58">
                  <c:v>0.83690000611940274</c:v>
                </c:pt>
                <c:pt idx="59">
                  <c:v>0.52023333911940295</c:v>
                </c:pt>
                <c:pt idx="60">
                  <c:v>0.17356667311940283</c:v>
                </c:pt>
                <c:pt idx="61">
                  <c:v>-0.16309999388059715</c:v>
                </c:pt>
                <c:pt idx="62">
                  <c:v>-0.5397666608805971</c:v>
                </c:pt>
                <c:pt idx="63">
                  <c:v>-1.1164333268805973</c:v>
                </c:pt>
                <c:pt idx="64">
                  <c:v>-1.1630999938805975</c:v>
                </c:pt>
                <c:pt idx="65">
                  <c:v>-1.1630999938805973</c:v>
                </c:pt>
                <c:pt idx="66">
                  <c:v>-1.1630999938805973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331264"/>
        <c:axId val="94332800"/>
      </c:lineChart>
      <c:catAx>
        <c:axId val="94331264"/>
        <c:scaling>
          <c:orientation val="minMax"/>
        </c:scaling>
        <c:delete val="0"/>
        <c:axPos val="b"/>
        <c:majorTickMark val="none"/>
        <c:minorTickMark val="none"/>
        <c:tickLblPos val="nextTo"/>
        <c:crossAx val="94332800"/>
        <c:crosses val="autoZero"/>
        <c:auto val="1"/>
        <c:lblAlgn val="ctr"/>
        <c:lblOffset val="100"/>
        <c:noMultiLvlLbl val="0"/>
      </c:catAx>
      <c:valAx>
        <c:axId val="94332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43312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Brazil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Brazil!$S$1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Brazil!$A$2:$A$69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Brazil!$S$2:$S$69</c:f>
              <c:numCache>
                <c:formatCode>General</c:formatCode>
                <c:ptCount val="68"/>
                <c:pt idx="0">
                  <c:v>2.3653087097343044</c:v>
                </c:pt>
                <c:pt idx="1">
                  <c:v>2.0624144552925641</c:v>
                </c:pt>
                <c:pt idx="2">
                  <c:v>1.1635618323018913</c:v>
                </c:pt>
                <c:pt idx="3">
                  <c:v>0.55325636627415353</c:v>
                </c:pt>
                <c:pt idx="4">
                  <c:v>2.0422566412316573E-2</c:v>
                </c:pt>
                <c:pt idx="5">
                  <c:v>-0.13443088934826539</c:v>
                </c:pt>
                <c:pt idx="6">
                  <c:v>-0.2554150879291075</c:v>
                </c:pt>
                <c:pt idx="7">
                  <c:v>0.20506114769196226</c:v>
                </c:pt>
                <c:pt idx="8">
                  <c:v>-0.18631286878705788</c:v>
                </c:pt>
                <c:pt idx="9">
                  <c:v>0.11018570054756283</c:v>
                </c:pt>
                <c:pt idx="10">
                  <c:v>6.6539955627454697E-2</c:v>
                </c:pt>
                <c:pt idx="11">
                  <c:v>0.13038938872729505</c:v>
                </c:pt>
                <c:pt idx="12">
                  <c:v>-9.8869493897744923E-2</c:v>
                </c:pt>
                <c:pt idx="13">
                  <c:v>-0.15037556313923062</c:v>
                </c:pt>
                <c:pt idx="14">
                  <c:v>0.26066663199080314</c:v>
                </c:pt>
                <c:pt idx="15">
                  <c:v>0.30976220049777814</c:v>
                </c:pt>
                <c:pt idx="16">
                  <c:v>0.17394074572528231</c:v>
                </c:pt>
                <c:pt idx="17">
                  <c:v>-0.10028901497515803</c:v>
                </c:pt>
                <c:pt idx="18">
                  <c:v>-0.10839995971646625</c:v>
                </c:pt>
                <c:pt idx="19">
                  <c:v>-0.11768567594601735</c:v>
                </c:pt>
                <c:pt idx="20">
                  <c:v>-7.9306508178128288E-3</c:v>
                </c:pt>
                <c:pt idx="21">
                  <c:v>-9.1033461511905125E-2</c:v>
                </c:pt>
                <c:pt idx="22">
                  <c:v>-6.8936990470568879E-2</c:v>
                </c:pt>
                <c:pt idx="23">
                  <c:v>0.24938515350431767</c:v>
                </c:pt>
                <c:pt idx="24">
                  <c:v>-2.7198949460650462E-2</c:v>
                </c:pt>
                <c:pt idx="25">
                  <c:v>-9.5082973321383768E-2</c:v>
                </c:pt>
                <c:pt idx="26">
                  <c:v>-0.10785859813734841</c:v>
                </c:pt>
                <c:pt idx="27">
                  <c:v>-7.9942628474907129E-2</c:v>
                </c:pt>
                <c:pt idx="28">
                  <c:v>-0.18617916233529491</c:v>
                </c:pt>
                <c:pt idx="29">
                  <c:v>-9.5723977588379416E-2</c:v>
                </c:pt>
                <c:pt idx="30">
                  <c:v>-0.41447959977690629</c:v>
                </c:pt>
                <c:pt idx="31">
                  <c:v>-0.33392535492511288</c:v>
                </c:pt>
                <c:pt idx="32">
                  <c:v>-0.10777558283886129</c:v>
                </c:pt>
                <c:pt idx="33">
                  <c:v>0.12090135781766652</c:v>
                </c:pt>
                <c:pt idx="34">
                  <c:v>-2.7797173648973494E-2</c:v>
                </c:pt>
                <c:pt idx="35">
                  <c:v>-0.19409500094825866</c:v>
                </c:pt>
                <c:pt idx="36">
                  <c:v>-4.2010585460650493E-2</c:v>
                </c:pt>
                <c:pt idx="37">
                  <c:v>-7.4449178502713459E-2</c:v>
                </c:pt>
                <c:pt idx="38">
                  <c:v>-0.47683877586994167</c:v>
                </c:pt>
                <c:pt idx="39">
                  <c:v>-7.0869765208943614E-2</c:v>
                </c:pt>
                <c:pt idx="40">
                  <c:v>0.65657887939983661</c:v>
                </c:pt>
                <c:pt idx="41">
                  <c:v>9.6420999357528403E-2</c:v>
                </c:pt>
                <c:pt idx="42">
                  <c:v>-0.14397216316933736</c:v>
                </c:pt>
                <c:pt idx="43">
                  <c:v>-0.51615385410029879</c:v>
                </c:pt>
                <c:pt idx="44">
                  <c:v>-0.51754641594601991</c:v>
                </c:pt>
                <c:pt idx="45">
                  <c:v>-0.46367716951803151</c:v>
                </c:pt>
                <c:pt idx="46">
                  <c:v>-0.76536777682469348</c:v>
                </c:pt>
                <c:pt idx="47">
                  <c:v>-0.64250660522740999</c:v>
                </c:pt>
                <c:pt idx="48">
                  <c:v>-0.36975939961924459</c:v>
                </c:pt>
                <c:pt idx="49">
                  <c:v>-0.23352351414020961</c:v>
                </c:pt>
                <c:pt idx="50">
                  <c:v>-0.2823822265311301</c:v>
                </c:pt>
                <c:pt idx="51">
                  <c:v>3.8651086222537656E-2</c:v>
                </c:pt>
                <c:pt idx="52">
                  <c:v>0.51062541267431893</c:v>
                </c:pt>
                <c:pt idx="53">
                  <c:v>0.17568187721639555</c:v>
                </c:pt>
                <c:pt idx="54">
                  <c:v>5.5905670977496651E-2</c:v>
                </c:pt>
                <c:pt idx="55">
                  <c:v>0.19030878758878478</c:v>
                </c:pt>
                <c:pt idx="56">
                  <c:v>2.4671641459091218E-2</c:v>
                </c:pt>
                <c:pt idx="57">
                  <c:v>0.17010839253627336</c:v>
                </c:pt>
                <c:pt idx="58">
                  <c:v>0.18229878020256546</c:v>
                </c:pt>
                <c:pt idx="59">
                  <c:v>1.4637025221552413E-2</c:v>
                </c:pt>
                <c:pt idx="60">
                  <c:v>7.1858495398397781E-2</c:v>
                </c:pt>
                <c:pt idx="61">
                  <c:v>0.14685081352239254</c:v>
                </c:pt>
                <c:pt idx="62">
                  <c:v>0.13346778298180173</c:v>
                </c:pt>
                <c:pt idx="63">
                  <c:v>0.36202973927490356</c:v>
                </c:pt>
                <c:pt idx="64">
                  <c:v>0.51792329566698603</c:v>
                </c:pt>
                <c:pt idx="65">
                  <c:v>0.65385515349516155</c:v>
                </c:pt>
                <c:pt idx="66">
                  <c:v>0.33508810263875816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Brazil!$X$1</c:f>
              <c:strCache>
                <c:ptCount val="1"/>
                <c:pt idx="0">
                  <c:v>datar</c:v>
                </c:pt>
              </c:strCache>
            </c:strRef>
          </c:tx>
          <c:marker>
            <c:symbol val="none"/>
          </c:marker>
          <c:cat>
            <c:strRef>
              <c:f>Brazil!$A$2:$A$69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Brazil!$X$2:$X$69</c:f>
              <c:numCache>
                <c:formatCode>General</c:formatCode>
                <c:ptCount val="68"/>
                <c:pt idx="0">
                  <c:v>23.015074623522395</c:v>
                </c:pt>
                <c:pt idx="1">
                  <c:v>13.625074623522409</c:v>
                </c:pt>
                <c:pt idx="2">
                  <c:v>5.0884079635223953</c:v>
                </c:pt>
                <c:pt idx="3">
                  <c:v>4.161741293522395</c:v>
                </c:pt>
                <c:pt idx="4">
                  <c:v>4.098407963522396</c:v>
                </c:pt>
                <c:pt idx="5">
                  <c:v>3.6017412935223958</c:v>
                </c:pt>
                <c:pt idx="6">
                  <c:v>1.8550746235223967</c:v>
                </c:pt>
                <c:pt idx="7">
                  <c:v>1.6450746235223956</c:v>
                </c:pt>
                <c:pt idx="8">
                  <c:v>0.57174129352239511</c:v>
                </c:pt>
                <c:pt idx="9">
                  <c:v>1.7884079635223979</c:v>
                </c:pt>
                <c:pt idx="10">
                  <c:v>4.0884079635223944</c:v>
                </c:pt>
                <c:pt idx="11">
                  <c:v>4.2650746235223966</c:v>
                </c:pt>
                <c:pt idx="12">
                  <c:v>4.1250746235223961</c:v>
                </c:pt>
                <c:pt idx="13">
                  <c:v>3.4950746235223966</c:v>
                </c:pt>
                <c:pt idx="14">
                  <c:v>3.1784079635223943</c:v>
                </c:pt>
                <c:pt idx="15">
                  <c:v>6.5017412935223939</c:v>
                </c:pt>
                <c:pt idx="16">
                  <c:v>10.898407963522395</c:v>
                </c:pt>
                <c:pt idx="17">
                  <c:v>11.451741293522394</c:v>
                </c:pt>
                <c:pt idx="18">
                  <c:v>8.5050746235223951</c:v>
                </c:pt>
                <c:pt idx="19">
                  <c:v>3.4650746235223964</c:v>
                </c:pt>
                <c:pt idx="20">
                  <c:v>1.4817412935223946</c:v>
                </c:pt>
                <c:pt idx="21">
                  <c:v>1.055074623522396</c:v>
                </c:pt>
                <c:pt idx="22">
                  <c:v>1.118407963522396</c:v>
                </c:pt>
                <c:pt idx="23">
                  <c:v>2.1684079635223963</c:v>
                </c:pt>
                <c:pt idx="24">
                  <c:v>3.6684079635223963</c:v>
                </c:pt>
                <c:pt idx="25">
                  <c:v>4.7717412935223944</c:v>
                </c:pt>
                <c:pt idx="26">
                  <c:v>4.9050746235223972</c:v>
                </c:pt>
                <c:pt idx="27">
                  <c:v>3.9984079635223946</c:v>
                </c:pt>
                <c:pt idx="28">
                  <c:v>2.4350746235223943</c:v>
                </c:pt>
                <c:pt idx="29">
                  <c:v>0.90174129352239496</c:v>
                </c:pt>
                <c:pt idx="30">
                  <c:v>-0.18492537647760432</c:v>
                </c:pt>
                <c:pt idx="31">
                  <c:v>-1.1915920364776049</c:v>
                </c:pt>
                <c:pt idx="32">
                  <c:v>-1.8549253764776046</c:v>
                </c:pt>
                <c:pt idx="33">
                  <c:v>-2.4415920364776049</c:v>
                </c:pt>
                <c:pt idx="34">
                  <c:v>-3.3282587064776035</c:v>
                </c:pt>
                <c:pt idx="35">
                  <c:v>-3.6082587064776046</c:v>
                </c:pt>
                <c:pt idx="36">
                  <c:v>-3.6082587064776046</c:v>
                </c:pt>
                <c:pt idx="37">
                  <c:v>-3.0915920364776026</c:v>
                </c:pt>
                <c:pt idx="38">
                  <c:v>-1.8982587064776035</c:v>
                </c:pt>
                <c:pt idx="39">
                  <c:v>-1.1349253764776035</c:v>
                </c:pt>
                <c:pt idx="40">
                  <c:v>-2.2282587064776038</c:v>
                </c:pt>
                <c:pt idx="41">
                  <c:v>-4.5182587064776047</c:v>
                </c:pt>
                <c:pt idx="42">
                  <c:v>-6.0182587064776039</c:v>
                </c:pt>
                <c:pt idx="43">
                  <c:v>-6.138258706477604</c:v>
                </c:pt>
                <c:pt idx="44">
                  <c:v>-6.138258706477604</c:v>
                </c:pt>
                <c:pt idx="45">
                  <c:v>-5.4349253734776051</c:v>
                </c:pt>
                <c:pt idx="46">
                  <c:v>-4.2415920364776047</c:v>
                </c:pt>
                <c:pt idx="47">
                  <c:v>-4.1282587064776042</c:v>
                </c:pt>
                <c:pt idx="48">
                  <c:v>-3.574925376477605</c:v>
                </c:pt>
                <c:pt idx="49">
                  <c:v>-2.8682587064776044</c:v>
                </c:pt>
                <c:pt idx="50">
                  <c:v>-2.5949253764776046</c:v>
                </c:pt>
                <c:pt idx="51">
                  <c:v>-3.454925376477604</c:v>
                </c:pt>
                <c:pt idx="52">
                  <c:v>-4.4815920364776041</c:v>
                </c:pt>
                <c:pt idx="53">
                  <c:v>-5.918258706477606</c:v>
                </c:pt>
                <c:pt idx="54">
                  <c:v>-7.0182587064776056</c:v>
                </c:pt>
                <c:pt idx="55">
                  <c:v>-7.6115920394776042</c:v>
                </c:pt>
                <c:pt idx="56">
                  <c:v>-7.661592039477604</c:v>
                </c:pt>
                <c:pt idx="57">
                  <c:v>-7.2615920394776046</c:v>
                </c:pt>
                <c:pt idx="58">
                  <c:v>-6.2615920394776046</c:v>
                </c:pt>
                <c:pt idx="59">
                  <c:v>-5.2549253734776045</c:v>
                </c:pt>
                <c:pt idx="60">
                  <c:v>-4.3715920364776055</c:v>
                </c:pt>
                <c:pt idx="61">
                  <c:v>-3.8982587064776038</c:v>
                </c:pt>
                <c:pt idx="62">
                  <c:v>-3.888258706477604</c:v>
                </c:pt>
                <c:pt idx="63">
                  <c:v>-3.5715920364776039</c:v>
                </c:pt>
                <c:pt idx="64">
                  <c:v>-2.6049253764776052</c:v>
                </c:pt>
                <c:pt idx="65">
                  <c:v>-1.651592036477604</c:v>
                </c:pt>
                <c:pt idx="66">
                  <c:v>-0.79159203647760457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365952"/>
        <c:axId val="95748096"/>
      </c:lineChart>
      <c:catAx>
        <c:axId val="94365952"/>
        <c:scaling>
          <c:orientation val="minMax"/>
        </c:scaling>
        <c:delete val="0"/>
        <c:axPos val="b"/>
        <c:majorTickMark val="none"/>
        <c:minorTickMark val="none"/>
        <c:tickLblPos val="nextTo"/>
        <c:crossAx val="95748096"/>
        <c:crosses val="autoZero"/>
        <c:auto val="1"/>
        <c:lblAlgn val="ctr"/>
        <c:lblOffset val="100"/>
        <c:noMultiLvlLbl val="0"/>
      </c:catAx>
      <c:valAx>
        <c:axId val="95748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4365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Peru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Peru!$S$1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Peru!$A$2:$A$65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Peru!$S$2:$S$65</c:f>
              <c:numCache>
                <c:formatCode>General</c:formatCode>
                <c:ptCount val="64"/>
                <c:pt idx="0">
                  <c:v>1.2873836277450514</c:v>
                </c:pt>
                <c:pt idx="1">
                  <c:v>1.8552094456182189</c:v>
                </c:pt>
                <c:pt idx="2">
                  <c:v>1.2790740921197412</c:v>
                </c:pt>
                <c:pt idx="3">
                  <c:v>1.3980981512477604</c:v>
                </c:pt>
                <c:pt idx="4">
                  <c:v>0.73840207708338257</c:v>
                </c:pt>
                <c:pt idx="5">
                  <c:v>0.68442804735256657</c:v>
                </c:pt>
                <c:pt idx="6">
                  <c:v>0.41695289897922472</c:v>
                </c:pt>
                <c:pt idx="7">
                  <c:v>9.5403560449868557E-2</c:v>
                </c:pt>
                <c:pt idx="8">
                  <c:v>-0.32428659692443096</c:v>
                </c:pt>
                <c:pt idx="9">
                  <c:v>-0.29423622930163862</c:v>
                </c:pt>
                <c:pt idx="10">
                  <c:v>-9.6084873051000275E-3</c:v>
                </c:pt>
                <c:pt idx="11">
                  <c:v>-0.2844370120566691</c:v>
                </c:pt>
                <c:pt idx="12">
                  <c:v>0.39684747620302274</c:v>
                </c:pt>
                <c:pt idx="13">
                  <c:v>0.59501677931257635</c:v>
                </c:pt>
                <c:pt idx="14">
                  <c:v>-0.30161807264155427</c:v>
                </c:pt>
                <c:pt idx="15">
                  <c:v>-0.91644133592984067</c:v>
                </c:pt>
                <c:pt idx="16">
                  <c:v>-1.4397458521886548</c:v>
                </c:pt>
                <c:pt idx="17">
                  <c:v>-0.80231526938278874</c:v>
                </c:pt>
                <c:pt idx="18">
                  <c:v>0.38129918992366252</c:v>
                </c:pt>
                <c:pt idx="19">
                  <c:v>-0.21669619512298544</c:v>
                </c:pt>
                <c:pt idx="20">
                  <c:v>-0.24474748859907031</c:v>
                </c:pt>
                <c:pt idx="21">
                  <c:v>-0.49455476348266575</c:v>
                </c:pt>
                <c:pt idx="22">
                  <c:v>-0.17358133088557404</c:v>
                </c:pt>
                <c:pt idx="23">
                  <c:v>-0.70850794165574937</c:v>
                </c:pt>
                <c:pt idx="24">
                  <c:v>-1.6002480934392516</c:v>
                </c:pt>
                <c:pt idx="25">
                  <c:v>-2.6261778978643235</c:v>
                </c:pt>
                <c:pt idx="26">
                  <c:v>-1.3432611873740776</c:v>
                </c:pt>
                <c:pt idx="27">
                  <c:v>-0.84778874559589301</c:v>
                </c:pt>
                <c:pt idx="28">
                  <c:v>7.9141016935608488E-2</c:v>
                </c:pt>
                <c:pt idx="29">
                  <c:v>-0.82492091096671016</c:v>
                </c:pt>
                <c:pt idx="30">
                  <c:v>0.33089470393676546</c:v>
                </c:pt>
                <c:pt idx="31">
                  <c:v>0.77393607887409988</c:v>
                </c:pt>
                <c:pt idx="32">
                  <c:v>0.42686313455659092</c:v>
                </c:pt>
                <c:pt idx="33">
                  <c:v>0.72215286969907888</c:v>
                </c:pt>
                <c:pt idx="34">
                  <c:v>1.5446507664610558</c:v>
                </c:pt>
                <c:pt idx="35">
                  <c:v>3.0200082833186439</c:v>
                </c:pt>
                <c:pt idx="36">
                  <c:v>1.1907712453840202</c:v>
                </c:pt>
                <c:pt idx="37">
                  <c:v>-0.31161845435808988</c:v>
                </c:pt>
                <c:pt idx="38">
                  <c:v>-1.0701493004621971</c:v>
                </c:pt>
                <c:pt idx="39">
                  <c:v>-1.8309897643474176</c:v>
                </c:pt>
                <c:pt idx="40">
                  <c:v>-1.3465163306693064</c:v>
                </c:pt>
                <c:pt idx="41">
                  <c:v>-0.97603037716150753</c:v>
                </c:pt>
                <c:pt idx="42">
                  <c:v>-0.37582637322564938</c:v>
                </c:pt>
                <c:pt idx="43">
                  <c:v>-0.99801523651125812</c:v>
                </c:pt>
                <c:pt idx="44">
                  <c:v>-0.88150028944231007</c:v>
                </c:pt>
                <c:pt idx="45">
                  <c:v>-0.13153739864259406</c:v>
                </c:pt>
                <c:pt idx="46">
                  <c:v>-0.20344031563085446</c:v>
                </c:pt>
                <c:pt idx="47">
                  <c:v>0.77585466815826765</c:v>
                </c:pt>
                <c:pt idx="48">
                  <c:v>0.16822265280138282</c:v>
                </c:pt>
                <c:pt idx="49">
                  <c:v>0.48744403581075862</c:v>
                </c:pt>
                <c:pt idx="50">
                  <c:v>0.42048037588542575</c:v>
                </c:pt>
                <c:pt idx="51">
                  <c:v>-9.5975611520385418E-2</c:v>
                </c:pt>
                <c:pt idx="52">
                  <c:v>4.5099339324510268E-3</c:v>
                </c:pt>
                <c:pt idx="53">
                  <c:v>1.2308857793512364</c:v>
                </c:pt>
                <c:pt idx="54">
                  <c:v>0.97971681798335442</c:v>
                </c:pt>
                <c:pt idx="55">
                  <c:v>0.67828098091563338</c:v>
                </c:pt>
                <c:pt idx="56">
                  <c:v>0.51080408069472116</c:v>
                </c:pt>
                <c:pt idx="57">
                  <c:v>0.7989446230094035</c:v>
                </c:pt>
                <c:pt idx="58">
                  <c:v>0.10658187883506132</c:v>
                </c:pt>
                <c:pt idx="59">
                  <c:v>0.35924409147875669</c:v>
                </c:pt>
                <c:pt idx="60">
                  <c:v>0.78868868090948041</c:v>
                </c:pt>
                <c:pt idx="61">
                  <c:v>0.51368619920639502</c:v>
                </c:pt>
                <c:pt idx="62">
                  <c:v>0.98724428197028213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Peru!$X$1</c:f>
              <c:strCache>
                <c:ptCount val="1"/>
                <c:pt idx="0">
                  <c:v>datar</c:v>
                </c:pt>
              </c:strCache>
            </c:strRef>
          </c:tx>
          <c:marker>
            <c:symbol val="none"/>
          </c:marker>
          <c:cat>
            <c:strRef>
              <c:f>Peru!$A$2:$A$65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Peru!$X$2:$X$65</c:f>
              <c:numCache>
                <c:formatCode>General</c:formatCode>
                <c:ptCount val="64"/>
                <c:pt idx="0">
                  <c:v>6.272408657571428</c:v>
                </c:pt>
                <c:pt idx="1">
                  <c:v>8.9624086575714283</c:v>
                </c:pt>
                <c:pt idx="2">
                  <c:v>8.6224086575714249</c:v>
                </c:pt>
                <c:pt idx="3">
                  <c:v>6.7824086575714269</c:v>
                </c:pt>
                <c:pt idx="4">
                  <c:v>5.7055786075714279</c:v>
                </c:pt>
                <c:pt idx="5">
                  <c:v>11.393273007571423</c:v>
                </c:pt>
                <c:pt idx="6">
                  <c:v>1.2271827925714289</c:v>
                </c:pt>
                <c:pt idx="7">
                  <c:v>-1.4812484244285722</c:v>
                </c:pt>
                <c:pt idx="8">
                  <c:v>-2.1275913424285733</c:v>
                </c:pt>
                <c:pt idx="9">
                  <c:v>-2.0275913424285728</c:v>
                </c:pt>
                <c:pt idx="10">
                  <c:v>0.77240865757142718</c:v>
                </c:pt>
                <c:pt idx="11">
                  <c:v>-0.82759134242857324</c:v>
                </c:pt>
                <c:pt idx="12">
                  <c:v>-0.80759134242857344</c:v>
                </c:pt>
                <c:pt idx="13">
                  <c:v>-0.88759134242857329</c:v>
                </c:pt>
                <c:pt idx="14">
                  <c:v>-1.8575913424285742</c:v>
                </c:pt>
                <c:pt idx="15">
                  <c:v>-2.1175913424285735</c:v>
                </c:pt>
                <c:pt idx="16">
                  <c:v>-2.147591342428572</c:v>
                </c:pt>
                <c:pt idx="17">
                  <c:v>-2.1675913424285733</c:v>
                </c:pt>
                <c:pt idx="18">
                  <c:v>-1.8975913424285724</c:v>
                </c:pt>
                <c:pt idx="19">
                  <c:v>-1.6275913424285735</c:v>
                </c:pt>
                <c:pt idx="20">
                  <c:v>-1.6975913424285736</c:v>
                </c:pt>
                <c:pt idx="21">
                  <c:v>-1.6375913424285733</c:v>
                </c:pt>
                <c:pt idx="22">
                  <c:v>-1.637591342428572</c:v>
                </c:pt>
                <c:pt idx="23">
                  <c:v>-1.2875913424285739</c:v>
                </c:pt>
                <c:pt idx="24">
                  <c:v>-0.50759134242857351</c:v>
                </c:pt>
                <c:pt idx="25">
                  <c:v>-9.7591342428572342E-2</c:v>
                </c:pt>
                <c:pt idx="26">
                  <c:v>-0.117591342428574</c:v>
                </c:pt>
                <c:pt idx="27">
                  <c:v>-0.11759134242857294</c:v>
                </c:pt>
                <c:pt idx="28">
                  <c:v>-0.1175913424285735</c:v>
                </c:pt>
                <c:pt idx="29">
                  <c:v>-0.1075913424285731</c:v>
                </c:pt>
                <c:pt idx="30">
                  <c:v>0.34240865757142697</c:v>
                </c:pt>
                <c:pt idx="31">
                  <c:v>0.36240865757142665</c:v>
                </c:pt>
                <c:pt idx="32">
                  <c:v>0.58240865757142835</c:v>
                </c:pt>
                <c:pt idx="33">
                  <c:v>1.0525086575714273</c:v>
                </c:pt>
                <c:pt idx="34">
                  <c:v>1.8024086575714264</c:v>
                </c:pt>
                <c:pt idx="35">
                  <c:v>1.9078086575714261</c:v>
                </c:pt>
                <c:pt idx="36">
                  <c:v>1.4452318775714275</c:v>
                </c:pt>
                <c:pt idx="37">
                  <c:v>-1.4967913424285744</c:v>
                </c:pt>
                <c:pt idx="38">
                  <c:v>-3.4244913424285728</c:v>
                </c:pt>
                <c:pt idx="39">
                  <c:v>-3.3852513424285724</c:v>
                </c:pt>
                <c:pt idx="40">
                  <c:v>-3.3949513424285729</c:v>
                </c:pt>
                <c:pt idx="41">
                  <c:v>-3.0075913424285741</c:v>
                </c:pt>
                <c:pt idx="42">
                  <c:v>-1.8865913424285732</c:v>
                </c:pt>
                <c:pt idx="43">
                  <c:v>-1.6486913424285734</c:v>
                </c:pt>
                <c:pt idx="44">
                  <c:v>-0.94889134242857354</c:v>
                </c:pt>
                <c:pt idx="45">
                  <c:v>-0.3505913424285737</c:v>
                </c:pt>
                <c:pt idx="46">
                  <c:v>-0.3555913424285726</c:v>
                </c:pt>
                <c:pt idx="47">
                  <c:v>-0.38539134242857426</c:v>
                </c:pt>
                <c:pt idx="48">
                  <c:v>-0.37759134242857317</c:v>
                </c:pt>
                <c:pt idx="49">
                  <c:v>-0.3965913424285733</c:v>
                </c:pt>
                <c:pt idx="50">
                  <c:v>-0.39359134242857297</c:v>
                </c:pt>
                <c:pt idx="51">
                  <c:v>-0.38369134242857328</c:v>
                </c:pt>
                <c:pt idx="52">
                  <c:v>-0.38719134242857323</c:v>
                </c:pt>
                <c:pt idx="53">
                  <c:v>-0.36709134242857422</c:v>
                </c:pt>
                <c:pt idx="54">
                  <c:v>-0.35389134242857379</c:v>
                </c:pt>
                <c:pt idx="55">
                  <c:v>-0.53919134242857303</c:v>
                </c:pt>
                <c:pt idx="56">
                  <c:v>-0.61429134242857342</c:v>
                </c:pt>
                <c:pt idx="57">
                  <c:v>-0.62769134242857327</c:v>
                </c:pt>
                <c:pt idx="58">
                  <c:v>-0.9300913424285735</c:v>
                </c:pt>
                <c:pt idx="59">
                  <c:v>-0.83199134242857342</c:v>
                </c:pt>
                <c:pt idx="60">
                  <c:v>-1.274891342428573</c:v>
                </c:pt>
                <c:pt idx="61">
                  <c:v>-1.2032913424285729</c:v>
                </c:pt>
                <c:pt idx="62">
                  <c:v>-0.96669134242857324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786112"/>
        <c:axId val="95787648"/>
      </c:lineChart>
      <c:catAx>
        <c:axId val="95786112"/>
        <c:scaling>
          <c:orientation val="minMax"/>
        </c:scaling>
        <c:delete val="0"/>
        <c:axPos val="b"/>
        <c:majorTickMark val="none"/>
        <c:minorTickMark val="none"/>
        <c:tickLblPos val="nextTo"/>
        <c:crossAx val="95787648"/>
        <c:crosses val="autoZero"/>
        <c:auto val="1"/>
        <c:lblAlgn val="ctr"/>
        <c:lblOffset val="100"/>
        <c:noMultiLvlLbl val="0"/>
      </c:catAx>
      <c:valAx>
        <c:axId val="95787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578611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Mexico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Mexico!$S$1</c:f>
              <c:strCache>
                <c:ptCount val="1"/>
                <c:pt idx="0">
                  <c:v>eq   </c:v>
                </c:pt>
              </c:strCache>
            </c:strRef>
          </c:tx>
          <c:marker>
            <c:symbol val="none"/>
          </c:marker>
          <c:cat>
            <c:strRef>
              <c:f>Mexico!$A$2:$A$65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Mexico!$S$2:$S$65</c:f>
              <c:numCache>
                <c:formatCode>General</c:formatCode>
                <c:ptCount val="64"/>
                <c:pt idx="0">
                  <c:v>-8.8130072104879442E-2</c:v>
                </c:pt>
                <c:pt idx="1">
                  <c:v>-3.6437198265327694E-2</c:v>
                </c:pt>
                <c:pt idx="2">
                  <c:v>-0.16955560574533154</c:v>
                </c:pt>
                <c:pt idx="3">
                  <c:v>9.3049397871516892E-3</c:v>
                </c:pt>
                <c:pt idx="4">
                  <c:v>0.10869025211385933</c:v>
                </c:pt>
                <c:pt idx="5">
                  <c:v>7.2049823112036643E-2</c:v>
                </c:pt>
                <c:pt idx="6">
                  <c:v>0.11035752195831197</c:v>
                </c:pt>
                <c:pt idx="7">
                  <c:v>6.9127154080027967E-2</c:v>
                </c:pt>
                <c:pt idx="8">
                  <c:v>-0.16191285379592557</c:v>
                </c:pt>
                <c:pt idx="9">
                  <c:v>-0.28237428890750249</c:v>
                </c:pt>
                <c:pt idx="10">
                  <c:v>-0.132680084377095</c:v>
                </c:pt>
                <c:pt idx="11">
                  <c:v>-1.1931765912596037E-2</c:v>
                </c:pt>
                <c:pt idx="12">
                  <c:v>-0.1454195055669685</c:v>
                </c:pt>
                <c:pt idx="13">
                  <c:v>-7.8367439898282418E-2</c:v>
                </c:pt>
                <c:pt idx="14">
                  <c:v>-9.2675071821369359E-2</c:v>
                </c:pt>
                <c:pt idx="15">
                  <c:v>-0.34510967835055428</c:v>
                </c:pt>
                <c:pt idx="16">
                  <c:v>-0.40167512399323768</c:v>
                </c:pt>
                <c:pt idx="17">
                  <c:v>-0.13953272100496553</c:v>
                </c:pt>
                <c:pt idx="18">
                  <c:v>-0.15764263158147063</c:v>
                </c:pt>
                <c:pt idx="19">
                  <c:v>-0.1780431804083617</c:v>
                </c:pt>
                <c:pt idx="20">
                  <c:v>-3.2909130544438323E-2</c:v>
                </c:pt>
                <c:pt idx="21">
                  <c:v>-0.24114315264936997</c:v>
                </c:pt>
                <c:pt idx="22">
                  <c:v>-0.29787281453248626</c:v>
                </c:pt>
                <c:pt idx="23">
                  <c:v>-9.1377032310237721E-2</c:v>
                </c:pt>
                <c:pt idx="24">
                  <c:v>-0.1959562139621604</c:v>
                </c:pt>
                <c:pt idx="25">
                  <c:v>-0.17311447355377227</c:v>
                </c:pt>
                <c:pt idx="26">
                  <c:v>-0.12576397542851384</c:v>
                </c:pt>
                <c:pt idx="27">
                  <c:v>0.120930972442315</c:v>
                </c:pt>
                <c:pt idx="28">
                  <c:v>0.20182954829679689</c:v>
                </c:pt>
                <c:pt idx="29">
                  <c:v>-3.6616774961478332E-2</c:v>
                </c:pt>
                <c:pt idx="30">
                  <c:v>-0.22319374261279804</c:v>
                </c:pt>
                <c:pt idx="31">
                  <c:v>-0.35054066187755373</c:v>
                </c:pt>
                <c:pt idx="32">
                  <c:v>-0.20945407569290136</c:v>
                </c:pt>
                <c:pt idx="33">
                  <c:v>-0.44795209466596969</c:v>
                </c:pt>
                <c:pt idx="34">
                  <c:v>-8.5969558337070151E-2</c:v>
                </c:pt>
                <c:pt idx="35">
                  <c:v>1.6363665089277328</c:v>
                </c:pt>
                <c:pt idx="36">
                  <c:v>1.2161856302581162</c:v>
                </c:pt>
                <c:pt idx="37">
                  <c:v>-0.13392558616582417</c:v>
                </c:pt>
                <c:pt idx="38">
                  <c:v>-0.39680982371775864</c:v>
                </c:pt>
                <c:pt idx="39">
                  <c:v>-0.45906555223494738</c:v>
                </c:pt>
                <c:pt idx="40">
                  <c:v>-0.30404615690992931</c:v>
                </c:pt>
                <c:pt idx="41">
                  <c:v>-0.13291926822967778</c:v>
                </c:pt>
                <c:pt idx="42">
                  <c:v>1.8864184030818729E-2</c:v>
                </c:pt>
                <c:pt idx="43">
                  <c:v>-0.34884340954274273</c:v>
                </c:pt>
                <c:pt idx="44">
                  <c:v>-0.51575205487755937</c:v>
                </c:pt>
                <c:pt idx="45">
                  <c:v>-0.51538168837907405</c:v>
                </c:pt>
                <c:pt idx="46">
                  <c:v>-3.9716414563897628E-2</c:v>
                </c:pt>
                <c:pt idx="47">
                  <c:v>0.25296974178886095</c:v>
                </c:pt>
                <c:pt idx="48">
                  <c:v>-0.10810786023746105</c:v>
                </c:pt>
                <c:pt idx="49">
                  <c:v>0.30041628992443403</c:v>
                </c:pt>
                <c:pt idx="50">
                  <c:v>0.11726637534746678</c:v>
                </c:pt>
                <c:pt idx="51">
                  <c:v>-3.0295612981812575E-2</c:v>
                </c:pt>
                <c:pt idx="52">
                  <c:v>-0.20441550639810935</c:v>
                </c:pt>
                <c:pt idx="53">
                  <c:v>-6.2875667111378888E-2</c:v>
                </c:pt>
                <c:pt idx="54">
                  <c:v>9.5149516065666379E-2</c:v>
                </c:pt>
                <c:pt idx="55">
                  <c:v>0.20556052626130619</c:v>
                </c:pt>
                <c:pt idx="56">
                  <c:v>0.20517672008553639</c:v>
                </c:pt>
                <c:pt idx="57">
                  <c:v>-3.6283314473359557E-2</c:v>
                </c:pt>
                <c:pt idx="58">
                  <c:v>7.4534052422177088E-2</c:v>
                </c:pt>
                <c:pt idx="59">
                  <c:v>0.56522352694685529</c:v>
                </c:pt>
                <c:pt idx="60">
                  <c:v>0.84697973289532902</c:v>
                </c:pt>
                <c:pt idx="61">
                  <c:v>0.25399288962802435</c:v>
                </c:pt>
                <c:pt idx="62">
                  <c:v>0.58095051450821356</c:v>
                </c:pt>
                <c:pt idx="63">
                  <c:v>0.41945292482771307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Mexico!$X$1</c:f>
              <c:strCache>
                <c:ptCount val="1"/>
                <c:pt idx="0">
                  <c:v>datar</c:v>
                </c:pt>
              </c:strCache>
            </c:strRef>
          </c:tx>
          <c:marker>
            <c:symbol val="none"/>
          </c:marker>
          <c:cat>
            <c:strRef>
              <c:f>Mexico!$A$2:$A$65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Mexico!$X$2:$X$65</c:f>
              <c:numCache>
                <c:formatCode>General</c:formatCode>
                <c:ptCount val="64"/>
                <c:pt idx="0">
                  <c:v>10.203108342390619</c:v>
                </c:pt>
                <c:pt idx="1">
                  <c:v>8.7464416723906169</c:v>
                </c:pt>
                <c:pt idx="2">
                  <c:v>8.8864416723906192</c:v>
                </c:pt>
                <c:pt idx="3">
                  <c:v>10.850581672390618</c:v>
                </c:pt>
                <c:pt idx="4">
                  <c:v>10.719775012390622</c:v>
                </c:pt>
                <c:pt idx="5">
                  <c:v>6.7431083423906202</c:v>
                </c:pt>
                <c:pt idx="6">
                  <c:v>3.1597750123906221</c:v>
                </c:pt>
                <c:pt idx="7">
                  <c:v>1.7726010963906211</c:v>
                </c:pt>
                <c:pt idx="8">
                  <c:v>1.189141675390621</c:v>
                </c:pt>
                <c:pt idx="9">
                  <c:v>0.37880834239062044</c:v>
                </c:pt>
                <c:pt idx="10">
                  <c:v>0.82054167539062017</c:v>
                </c:pt>
                <c:pt idx="11">
                  <c:v>1.1327083423906215</c:v>
                </c:pt>
                <c:pt idx="12">
                  <c:v>2.3829416753906196</c:v>
                </c:pt>
                <c:pt idx="13">
                  <c:v>-0.52425832460937949</c:v>
                </c:pt>
                <c:pt idx="14">
                  <c:v>-2.1806916576093784</c:v>
                </c:pt>
                <c:pt idx="15">
                  <c:v>-1.5035583246093793</c:v>
                </c:pt>
                <c:pt idx="16">
                  <c:v>-1.4068916576093791</c:v>
                </c:pt>
                <c:pt idx="17">
                  <c:v>-0.57355832460938028</c:v>
                </c:pt>
                <c:pt idx="18">
                  <c:v>0.1764416753906205</c:v>
                </c:pt>
                <c:pt idx="19">
                  <c:v>1.2397750093906208</c:v>
                </c:pt>
                <c:pt idx="20">
                  <c:v>2.1197750093906196</c:v>
                </c:pt>
                <c:pt idx="21">
                  <c:v>2.7597750123906213</c:v>
                </c:pt>
                <c:pt idx="22">
                  <c:v>2.5931083423906216</c:v>
                </c:pt>
                <c:pt idx="23">
                  <c:v>1.74310834239062</c:v>
                </c:pt>
                <c:pt idx="24">
                  <c:v>0.73310834239062062</c:v>
                </c:pt>
                <c:pt idx="25">
                  <c:v>9.9775009390621006E-2</c:v>
                </c:pt>
                <c:pt idx="26">
                  <c:v>1.9775009390620824E-2</c:v>
                </c:pt>
                <c:pt idx="27">
                  <c:v>2.9775009390620444E-2</c:v>
                </c:pt>
                <c:pt idx="28">
                  <c:v>0.1564416753906212</c:v>
                </c:pt>
                <c:pt idx="29">
                  <c:v>0.33644167539062053</c:v>
                </c:pt>
                <c:pt idx="30">
                  <c:v>0.4164416753906206</c:v>
                </c:pt>
                <c:pt idx="31">
                  <c:v>0.57644167539062052</c:v>
                </c:pt>
                <c:pt idx="32">
                  <c:v>0.64310834239062054</c:v>
                </c:pt>
                <c:pt idx="33">
                  <c:v>0.66977500939062129</c:v>
                </c:pt>
                <c:pt idx="34">
                  <c:v>1.2131083423906204</c:v>
                </c:pt>
                <c:pt idx="35">
                  <c:v>1.4297750093906212</c:v>
                </c:pt>
                <c:pt idx="36">
                  <c:v>0.70977500939062155</c:v>
                </c:pt>
                <c:pt idx="37">
                  <c:v>-1.38022499060938</c:v>
                </c:pt>
                <c:pt idx="38">
                  <c:v>-2.3802249906093795</c:v>
                </c:pt>
                <c:pt idx="39">
                  <c:v>-2.3635583246093788</c:v>
                </c:pt>
                <c:pt idx="40">
                  <c:v>-2.3702249906093789</c:v>
                </c:pt>
                <c:pt idx="41">
                  <c:v>-2.3468916576093788</c:v>
                </c:pt>
                <c:pt idx="42">
                  <c:v>-2.3802249906093795</c:v>
                </c:pt>
                <c:pt idx="43">
                  <c:v>-2.410224990609378</c:v>
                </c:pt>
                <c:pt idx="44">
                  <c:v>-2.4402249906093791</c:v>
                </c:pt>
                <c:pt idx="45">
                  <c:v>-2.4368916576093795</c:v>
                </c:pt>
                <c:pt idx="46">
                  <c:v>-2.4835583246093789</c:v>
                </c:pt>
                <c:pt idx="47">
                  <c:v>-2.4902249906093794</c:v>
                </c:pt>
                <c:pt idx="48">
                  <c:v>-2.506891657609378</c:v>
                </c:pt>
                <c:pt idx="49">
                  <c:v>-2.5335583246093796</c:v>
                </c:pt>
                <c:pt idx="50">
                  <c:v>-2.4968916576093791</c:v>
                </c:pt>
                <c:pt idx="51">
                  <c:v>-2.4535583246093795</c:v>
                </c:pt>
                <c:pt idx="52">
                  <c:v>-2.5735583246093792</c:v>
                </c:pt>
                <c:pt idx="53">
                  <c:v>-2.9702249906093794</c:v>
                </c:pt>
                <c:pt idx="54">
                  <c:v>-3.0435583246093794</c:v>
                </c:pt>
                <c:pt idx="55">
                  <c:v>-3.4335583246093786</c:v>
                </c:pt>
                <c:pt idx="56">
                  <c:v>-3.4968916576093791</c:v>
                </c:pt>
                <c:pt idx="57">
                  <c:v>-3.6068916576093795</c:v>
                </c:pt>
                <c:pt idx="58">
                  <c:v>-3.990224990609379</c:v>
                </c:pt>
                <c:pt idx="59">
                  <c:v>-3.9935583246093791</c:v>
                </c:pt>
                <c:pt idx="60">
                  <c:v>-3.9868916576093802</c:v>
                </c:pt>
                <c:pt idx="61">
                  <c:v>-3.9868916576093794</c:v>
                </c:pt>
                <c:pt idx="62">
                  <c:v>-3.9702249906093794</c:v>
                </c:pt>
                <c:pt idx="63">
                  <c:v>-3.9368916576093791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808896"/>
        <c:axId val="95814784"/>
      </c:lineChart>
      <c:catAx>
        <c:axId val="95808896"/>
        <c:scaling>
          <c:orientation val="minMax"/>
        </c:scaling>
        <c:delete val="0"/>
        <c:axPos val="b"/>
        <c:majorTickMark val="none"/>
        <c:minorTickMark val="none"/>
        <c:tickLblPos val="nextTo"/>
        <c:crossAx val="95814784"/>
        <c:crosses val="autoZero"/>
        <c:auto val="1"/>
        <c:lblAlgn val="ctr"/>
        <c:lblOffset val="100"/>
        <c:noMultiLvlLbl val="0"/>
      </c:catAx>
      <c:valAx>
        <c:axId val="95814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5808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Colombia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Colombia!$Z$1</c:f>
              <c:strCache>
                <c:ptCount val="1"/>
                <c:pt idx="0">
                  <c:v>er   </c:v>
                </c:pt>
              </c:strCache>
            </c:strRef>
          </c:tx>
          <c:marker>
            <c:symbol val="none"/>
          </c:marker>
          <c:cat>
            <c:strRef>
              <c:f>Colombia!$A$2:$A$64</c:f>
              <c:strCache>
                <c:ptCount val="63"/>
                <c:pt idx="0">
                  <c:v>Q2 2000</c:v>
                </c:pt>
                <c:pt idx="1">
                  <c:v>Q3 2000</c:v>
                </c:pt>
                <c:pt idx="2">
                  <c:v>Q4 2000</c:v>
                </c:pt>
                <c:pt idx="3">
                  <c:v>Q1 2001</c:v>
                </c:pt>
                <c:pt idx="4">
                  <c:v>Q2 2001</c:v>
                </c:pt>
                <c:pt idx="5">
                  <c:v>Q3 2001</c:v>
                </c:pt>
                <c:pt idx="6">
                  <c:v>Q4 2001</c:v>
                </c:pt>
                <c:pt idx="7">
                  <c:v>Q1 2002</c:v>
                </c:pt>
                <c:pt idx="8">
                  <c:v>Q2 2002</c:v>
                </c:pt>
                <c:pt idx="9">
                  <c:v>Q3 2002</c:v>
                </c:pt>
                <c:pt idx="10">
                  <c:v>Q4 2002</c:v>
                </c:pt>
                <c:pt idx="11">
                  <c:v>Q1 2003</c:v>
                </c:pt>
                <c:pt idx="12">
                  <c:v>Q2 2003</c:v>
                </c:pt>
                <c:pt idx="13">
                  <c:v>Q3 2003</c:v>
                </c:pt>
                <c:pt idx="14">
                  <c:v>Q4 2003</c:v>
                </c:pt>
                <c:pt idx="15">
                  <c:v>Q1 2004</c:v>
                </c:pt>
                <c:pt idx="16">
                  <c:v>Q2 2004</c:v>
                </c:pt>
                <c:pt idx="17">
                  <c:v>Q3 2004</c:v>
                </c:pt>
                <c:pt idx="18">
                  <c:v>Q4 2004</c:v>
                </c:pt>
                <c:pt idx="19">
                  <c:v>Q1 2005</c:v>
                </c:pt>
                <c:pt idx="20">
                  <c:v>Q2 2005</c:v>
                </c:pt>
                <c:pt idx="21">
                  <c:v>Q3 2005</c:v>
                </c:pt>
                <c:pt idx="22">
                  <c:v>Q4 2005</c:v>
                </c:pt>
                <c:pt idx="23">
                  <c:v>Q1 2006</c:v>
                </c:pt>
                <c:pt idx="24">
                  <c:v>Q2 2006</c:v>
                </c:pt>
                <c:pt idx="25">
                  <c:v>Q3 2006</c:v>
                </c:pt>
                <c:pt idx="26">
                  <c:v>Q4 2006</c:v>
                </c:pt>
                <c:pt idx="27">
                  <c:v>2007Q1</c:v>
                </c:pt>
                <c:pt idx="28">
                  <c:v>2007Q2</c:v>
                </c:pt>
                <c:pt idx="29">
                  <c:v>2007Q3</c:v>
                </c:pt>
                <c:pt idx="30">
                  <c:v>2007Q4</c:v>
                </c:pt>
                <c:pt idx="31">
                  <c:v>2008Q1</c:v>
                </c:pt>
                <c:pt idx="32">
                  <c:v>2008Q2</c:v>
                </c:pt>
                <c:pt idx="33">
                  <c:v>2008Q3</c:v>
                </c:pt>
                <c:pt idx="34">
                  <c:v>2008Q4</c:v>
                </c:pt>
                <c:pt idx="35">
                  <c:v>2009Q1</c:v>
                </c:pt>
                <c:pt idx="36">
                  <c:v>2009Q2</c:v>
                </c:pt>
                <c:pt idx="37">
                  <c:v>2009Q3</c:v>
                </c:pt>
                <c:pt idx="38">
                  <c:v>2009Q4</c:v>
                </c:pt>
                <c:pt idx="39">
                  <c:v>2010Q1</c:v>
                </c:pt>
                <c:pt idx="40">
                  <c:v>2010Q2</c:v>
                </c:pt>
                <c:pt idx="41">
                  <c:v>2010Q3</c:v>
                </c:pt>
                <c:pt idx="42">
                  <c:v>2010Q4</c:v>
                </c:pt>
                <c:pt idx="43">
                  <c:v>2011Q1</c:v>
                </c:pt>
                <c:pt idx="44">
                  <c:v>2011Q2</c:v>
                </c:pt>
                <c:pt idx="45">
                  <c:v>2011Q3</c:v>
                </c:pt>
                <c:pt idx="46">
                  <c:v>2011Q4</c:v>
                </c:pt>
                <c:pt idx="47">
                  <c:v>2012Q1</c:v>
                </c:pt>
                <c:pt idx="48">
                  <c:v>2012Q2</c:v>
                </c:pt>
                <c:pt idx="49">
                  <c:v>2012Q3</c:v>
                </c:pt>
                <c:pt idx="50">
                  <c:v>2012Q4</c:v>
                </c:pt>
                <c:pt idx="51">
                  <c:v>2013Q1</c:v>
                </c:pt>
                <c:pt idx="52">
                  <c:v>2013Q2</c:v>
                </c:pt>
                <c:pt idx="53">
                  <c:v>2013Q3</c:v>
                </c:pt>
                <c:pt idx="54">
                  <c:v>2013Q4</c:v>
                </c:pt>
                <c:pt idx="55">
                  <c:v>2014Q1</c:v>
                </c:pt>
                <c:pt idx="56">
                  <c:v>2014Q2</c:v>
                </c:pt>
                <c:pt idx="57">
                  <c:v>2014Q3</c:v>
                </c:pt>
                <c:pt idx="58">
                  <c:v>2014Q4</c:v>
                </c:pt>
                <c:pt idx="59">
                  <c:v>2015Q1</c:v>
                </c:pt>
                <c:pt idx="60">
                  <c:v>2015Q2</c:v>
                </c:pt>
                <c:pt idx="61">
                  <c:v>2015Q3</c:v>
                </c:pt>
                <c:pt idx="62">
                  <c:v>2015Q4</c:v>
                </c:pt>
              </c:strCache>
            </c:strRef>
          </c:cat>
          <c:val>
            <c:numRef>
              <c:f>Colombia!$Z$2:$Z$64</c:f>
              <c:numCache>
                <c:formatCode>General</c:formatCode>
                <c:ptCount val="63"/>
                <c:pt idx="0">
                  <c:v>1.0498572451123827</c:v>
                </c:pt>
                <c:pt idx="1">
                  <c:v>0.32866600666562434</c:v>
                </c:pt>
                <c:pt idx="2">
                  <c:v>-0.56582470056728495</c:v>
                </c:pt>
                <c:pt idx="3">
                  <c:v>0.30423974148560173</c:v>
                </c:pt>
                <c:pt idx="4">
                  <c:v>0.43023214065698373</c:v>
                </c:pt>
                <c:pt idx="5">
                  <c:v>-0.43745619294015281</c:v>
                </c:pt>
                <c:pt idx="6">
                  <c:v>-0.13635162673267073</c:v>
                </c:pt>
                <c:pt idx="7">
                  <c:v>0.77339328555258202</c:v>
                </c:pt>
                <c:pt idx="8">
                  <c:v>1.9670312089654129</c:v>
                </c:pt>
                <c:pt idx="9">
                  <c:v>1.1754647870490422</c:v>
                </c:pt>
                <c:pt idx="10">
                  <c:v>0.89245512894475154</c:v>
                </c:pt>
                <c:pt idx="11">
                  <c:v>0.8558638236352023</c:v>
                </c:pt>
                <c:pt idx="12">
                  <c:v>0.31798375484191294</c:v>
                </c:pt>
                <c:pt idx="13">
                  <c:v>-0.76698321433325989</c:v>
                </c:pt>
                <c:pt idx="14">
                  <c:v>-0.70122326431488591</c:v>
                </c:pt>
                <c:pt idx="15">
                  <c:v>0.30880195342381767</c:v>
                </c:pt>
                <c:pt idx="16">
                  <c:v>0.59043253782031768</c:v>
                </c:pt>
                <c:pt idx="17">
                  <c:v>-0.22409928575976285</c:v>
                </c:pt>
                <c:pt idx="18">
                  <c:v>-0.61035781439646997</c:v>
                </c:pt>
                <c:pt idx="19">
                  <c:v>0.3839350289045208</c:v>
                </c:pt>
                <c:pt idx="20">
                  <c:v>0.41138841516021341</c:v>
                </c:pt>
                <c:pt idx="21">
                  <c:v>-0.11498934750077286</c:v>
                </c:pt>
                <c:pt idx="22">
                  <c:v>2.9581298051506354E-2</c:v>
                </c:pt>
                <c:pt idx="23">
                  <c:v>2.2410011241489884E-2</c:v>
                </c:pt>
                <c:pt idx="24">
                  <c:v>0.20232920744458799</c:v>
                </c:pt>
                <c:pt idx="25">
                  <c:v>-0.26302163422911812</c:v>
                </c:pt>
                <c:pt idx="26">
                  <c:v>-1.0508134471121482</c:v>
                </c:pt>
                <c:pt idx="27">
                  <c:v>-0.40755287115797151</c:v>
                </c:pt>
                <c:pt idx="28">
                  <c:v>-0.42807176274997372</c:v>
                </c:pt>
                <c:pt idx="29">
                  <c:v>-1.4252817551967358</c:v>
                </c:pt>
                <c:pt idx="30">
                  <c:v>-1.3940770772203475</c:v>
                </c:pt>
                <c:pt idx="31">
                  <c:v>-0.39069602554730049</c:v>
                </c:pt>
                <c:pt idx="32">
                  <c:v>-0.1358132668187306</c:v>
                </c:pt>
                <c:pt idx="33">
                  <c:v>-0.52865633541263668</c:v>
                </c:pt>
                <c:pt idx="34">
                  <c:v>-0.61111632607841726</c:v>
                </c:pt>
                <c:pt idx="35">
                  <c:v>0.41528821727992882</c:v>
                </c:pt>
                <c:pt idx="36">
                  <c:v>1.2662212558536596</c:v>
                </c:pt>
                <c:pt idx="37">
                  <c:v>0.76287550344307875</c:v>
                </c:pt>
                <c:pt idx="38">
                  <c:v>0.25019435758699365</c:v>
                </c:pt>
                <c:pt idx="39">
                  <c:v>0.85211236415464331</c:v>
                </c:pt>
                <c:pt idx="40">
                  <c:v>0.8135143158944258</c:v>
                </c:pt>
                <c:pt idx="41">
                  <c:v>0.21524173388816464</c:v>
                </c:pt>
                <c:pt idx="42">
                  <c:v>0.16828356932888683</c:v>
                </c:pt>
                <c:pt idx="43">
                  <c:v>0.91012478848479406</c:v>
                </c:pt>
                <c:pt idx="44">
                  <c:v>0.10912329566613488</c:v>
                </c:pt>
                <c:pt idx="45">
                  <c:v>-0.35771947201902554</c:v>
                </c:pt>
                <c:pt idx="46">
                  <c:v>-8.3142111342307451E-2</c:v>
                </c:pt>
                <c:pt idx="47">
                  <c:v>5.4845014417484975E-2</c:v>
                </c:pt>
                <c:pt idx="48">
                  <c:v>-0.22274970464994098</c:v>
                </c:pt>
                <c:pt idx="49">
                  <c:v>-0.25187863087967977</c:v>
                </c:pt>
                <c:pt idx="50">
                  <c:v>-4.1208176397622899E-2</c:v>
                </c:pt>
                <c:pt idx="51">
                  <c:v>0.49046021747374091</c:v>
                </c:pt>
                <c:pt idx="52">
                  <c:v>0.98946236794016496</c:v>
                </c:pt>
                <c:pt idx="53">
                  <c:v>0.45509691169469885</c:v>
                </c:pt>
                <c:pt idx="54">
                  <c:v>4.3198116729150637E-3</c:v>
                </c:pt>
                <c:pt idx="55">
                  <c:v>0.61338595101967719</c:v>
                </c:pt>
                <c:pt idx="56">
                  <c:v>0.48216577463180321</c:v>
                </c:pt>
                <c:pt idx="57">
                  <c:v>-0.12567008912435762</c:v>
                </c:pt>
                <c:pt idx="58">
                  <c:v>-5.5971802207012339E-2</c:v>
                </c:pt>
                <c:pt idx="59">
                  <c:v>0.88070610466156396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Colombia!$AF$1</c:f>
              <c:strCache>
                <c:ptCount val="1"/>
                <c:pt idx="0">
                  <c:v>datadele</c:v>
                </c:pt>
              </c:strCache>
            </c:strRef>
          </c:tx>
          <c:marker>
            <c:symbol val="none"/>
          </c:marker>
          <c:cat>
            <c:strRef>
              <c:f>Colombia!$A$2:$A$64</c:f>
              <c:strCache>
                <c:ptCount val="63"/>
                <c:pt idx="0">
                  <c:v>Q2 2000</c:v>
                </c:pt>
                <c:pt idx="1">
                  <c:v>Q3 2000</c:v>
                </c:pt>
                <c:pt idx="2">
                  <c:v>Q4 2000</c:v>
                </c:pt>
                <c:pt idx="3">
                  <c:v>Q1 2001</c:v>
                </c:pt>
                <c:pt idx="4">
                  <c:v>Q2 2001</c:v>
                </c:pt>
                <c:pt idx="5">
                  <c:v>Q3 2001</c:v>
                </c:pt>
                <c:pt idx="6">
                  <c:v>Q4 2001</c:v>
                </c:pt>
                <c:pt idx="7">
                  <c:v>Q1 2002</c:v>
                </c:pt>
                <c:pt idx="8">
                  <c:v>Q2 2002</c:v>
                </c:pt>
                <c:pt idx="9">
                  <c:v>Q3 2002</c:v>
                </c:pt>
                <c:pt idx="10">
                  <c:v>Q4 2002</c:v>
                </c:pt>
                <c:pt idx="11">
                  <c:v>Q1 2003</c:v>
                </c:pt>
                <c:pt idx="12">
                  <c:v>Q2 2003</c:v>
                </c:pt>
                <c:pt idx="13">
                  <c:v>Q3 2003</c:v>
                </c:pt>
                <c:pt idx="14">
                  <c:v>Q4 2003</c:v>
                </c:pt>
                <c:pt idx="15">
                  <c:v>Q1 2004</c:v>
                </c:pt>
                <c:pt idx="16">
                  <c:v>Q2 2004</c:v>
                </c:pt>
                <c:pt idx="17">
                  <c:v>Q3 2004</c:v>
                </c:pt>
                <c:pt idx="18">
                  <c:v>Q4 2004</c:v>
                </c:pt>
                <c:pt idx="19">
                  <c:v>Q1 2005</c:v>
                </c:pt>
                <c:pt idx="20">
                  <c:v>Q2 2005</c:v>
                </c:pt>
                <c:pt idx="21">
                  <c:v>Q3 2005</c:v>
                </c:pt>
                <c:pt idx="22">
                  <c:v>Q4 2005</c:v>
                </c:pt>
                <c:pt idx="23">
                  <c:v>Q1 2006</c:v>
                </c:pt>
                <c:pt idx="24">
                  <c:v>Q2 2006</c:v>
                </c:pt>
                <c:pt idx="25">
                  <c:v>Q3 2006</c:v>
                </c:pt>
                <c:pt idx="26">
                  <c:v>Q4 2006</c:v>
                </c:pt>
                <c:pt idx="27">
                  <c:v>2007Q1</c:v>
                </c:pt>
                <c:pt idx="28">
                  <c:v>2007Q2</c:v>
                </c:pt>
                <c:pt idx="29">
                  <c:v>2007Q3</c:v>
                </c:pt>
                <c:pt idx="30">
                  <c:v>2007Q4</c:v>
                </c:pt>
                <c:pt idx="31">
                  <c:v>2008Q1</c:v>
                </c:pt>
                <c:pt idx="32">
                  <c:v>2008Q2</c:v>
                </c:pt>
                <c:pt idx="33">
                  <c:v>2008Q3</c:v>
                </c:pt>
                <c:pt idx="34">
                  <c:v>2008Q4</c:v>
                </c:pt>
                <c:pt idx="35">
                  <c:v>2009Q1</c:v>
                </c:pt>
                <c:pt idx="36">
                  <c:v>2009Q2</c:v>
                </c:pt>
                <c:pt idx="37">
                  <c:v>2009Q3</c:v>
                </c:pt>
                <c:pt idx="38">
                  <c:v>2009Q4</c:v>
                </c:pt>
                <c:pt idx="39">
                  <c:v>2010Q1</c:v>
                </c:pt>
                <c:pt idx="40">
                  <c:v>2010Q2</c:v>
                </c:pt>
                <c:pt idx="41">
                  <c:v>2010Q3</c:v>
                </c:pt>
                <c:pt idx="42">
                  <c:v>2010Q4</c:v>
                </c:pt>
                <c:pt idx="43">
                  <c:v>2011Q1</c:v>
                </c:pt>
                <c:pt idx="44">
                  <c:v>2011Q2</c:v>
                </c:pt>
                <c:pt idx="45">
                  <c:v>2011Q3</c:v>
                </c:pt>
                <c:pt idx="46">
                  <c:v>2011Q4</c:v>
                </c:pt>
                <c:pt idx="47">
                  <c:v>2012Q1</c:v>
                </c:pt>
                <c:pt idx="48">
                  <c:v>2012Q2</c:v>
                </c:pt>
                <c:pt idx="49">
                  <c:v>2012Q3</c:v>
                </c:pt>
                <c:pt idx="50">
                  <c:v>2012Q4</c:v>
                </c:pt>
                <c:pt idx="51">
                  <c:v>2013Q1</c:v>
                </c:pt>
                <c:pt idx="52">
                  <c:v>2013Q2</c:v>
                </c:pt>
                <c:pt idx="53">
                  <c:v>2013Q3</c:v>
                </c:pt>
                <c:pt idx="54">
                  <c:v>2013Q4</c:v>
                </c:pt>
                <c:pt idx="55">
                  <c:v>2014Q1</c:v>
                </c:pt>
                <c:pt idx="56">
                  <c:v>2014Q2</c:v>
                </c:pt>
                <c:pt idx="57">
                  <c:v>2014Q3</c:v>
                </c:pt>
                <c:pt idx="58">
                  <c:v>2014Q4</c:v>
                </c:pt>
                <c:pt idx="59">
                  <c:v>2015Q1</c:v>
                </c:pt>
                <c:pt idx="60">
                  <c:v>2015Q2</c:v>
                </c:pt>
                <c:pt idx="61">
                  <c:v>2015Q3</c:v>
                </c:pt>
                <c:pt idx="62">
                  <c:v>2015Q4</c:v>
                </c:pt>
              </c:strCache>
            </c:strRef>
          </c:cat>
          <c:val>
            <c:numRef>
              <c:f>Colombia!$AF$2:$AF$64</c:f>
              <c:numCache>
                <c:formatCode>General</c:formatCode>
                <c:ptCount val="63"/>
                <c:pt idx="0">
                  <c:v>5.1209685125833335</c:v>
                </c:pt>
                <c:pt idx="1">
                  <c:v>5.8735932605833128</c:v>
                </c:pt>
                <c:pt idx="2">
                  <c:v>-1.4052995464166638</c:v>
                </c:pt>
                <c:pt idx="3">
                  <c:v>3.6057483545833344</c:v>
                </c:pt>
                <c:pt idx="4">
                  <c:v>2.6707737735833339</c:v>
                </c:pt>
                <c:pt idx="5">
                  <c:v>-1.1437381374166671</c:v>
                </c:pt>
                <c:pt idx="6">
                  <c:v>-0.13944314741666397</c:v>
                </c:pt>
                <c:pt idx="7">
                  <c:v>-1.7690025664166686</c:v>
                </c:pt>
                <c:pt idx="8">
                  <c:v>0.86271205958333308</c:v>
                </c:pt>
                <c:pt idx="9">
                  <c:v>12.667166230583323</c:v>
                </c:pt>
                <c:pt idx="10">
                  <c:v>5.4486364105833349</c:v>
                </c:pt>
                <c:pt idx="11">
                  <c:v>4.8216280465833359</c:v>
                </c:pt>
                <c:pt idx="12">
                  <c:v>-2.8259613804166657</c:v>
                </c:pt>
                <c:pt idx="13">
                  <c:v>-0.93514807341666684</c:v>
                </c:pt>
                <c:pt idx="14">
                  <c:v>-0.83069908341666698</c:v>
                </c:pt>
                <c:pt idx="15">
                  <c:v>-5.0947432264166652</c:v>
                </c:pt>
                <c:pt idx="16">
                  <c:v>-1.2109130044166674</c:v>
                </c:pt>
                <c:pt idx="17">
                  <c:v>-3.7661841394166675</c:v>
                </c:pt>
                <c:pt idx="18">
                  <c:v>-4.0158928344166682</c:v>
                </c:pt>
                <c:pt idx="19">
                  <c:v>-6.8554077124166648</c:v>
                </c:pt>
                <c:pt idx="20">
                  <c:v>-0.97383978341666455</c:v>
                </c:pt>
                <c:pt idx="21">
                  <c:v>-1.7175031354166657</c:v>
                </c:pt>
                <c:pt idx="22">
                  <c:v>-1.466376880416667</c:v>
                </c:pt>
                <c:pt idx="23">
                  <c:v>-1.2647602454166629</c:v>
                </c:pt>
                <c:pt idx="24">
                  <c:v>6.8637440375833316</c:v>
                </c:pt>
                <c:pt idx="25">
                  <c:v>-0.20993806941666548</c:v>
                </c:pt>
                <c:pt idx="26">
                  <c:v>-5.9920957424166659</c:v>
                </c:pt>
                <c:pt idx="27">
                  <c:v>-4.2014342334166663</c:v>
                </c:pt>
                <c:pt idx="28">
                  <c:v>-9.8160716734166655</c:v>
                </c:pt>
                <c:pt idx="29">
                  <c:v>1.0315095735833353</c:v>
                </c:pt>
                <c:pt idx="30">
                  <c:v>-1.7970944184166671</c:v>
                </c:pt>
                <c:pt idx="31">
                  <c:v>-6.0301055084166659</c:v>
                </c:pt>
                <c:pt idx="32">
                  <c:v>-8.4158471534166601</c:v>
                </c:pt>
                <c:pt idx="33">
                  <c:v>7.0001949535833354</c:v>
                </c:pt>
                <c:pt idx="34">
                  <c:v>18.621533440583324</c:v>
                </c:pt>
                <c:pt idx="35">
                  <c:v>4.8593130045833224</c:v>
                </c:pt>
                <c:pt idx="36">
                  <c:v>-8.5131080904166652</c:v>
                </c:pt>
                <c:pt idx="37">
                  <c:v>-10.572404879416663</c:v>
                </c:pt>
                <c:pt idx="38">
                  <c:v>-3.0776856714166669</c:v>
                </c:pt>
                <c:pt idx="39">
                  <c:v>-1.2295351954166689</c:v>
                </c:pt>
                <c:pt idx="40">
                  <c:v>-0.28105031241666945</c:v>
                </c:pt>
                <c:pt idx="41">
                  <c:v>-6.5828046644166616</c:v>
                </c:pt>
                <c:pt idx="42">
                  <c:v>1.4122100735833354</c:v>
                </c:pt>
                <c:pt idx="43">
                  <c:v>0.31492286258333957</c:v>
                </c:pt>
                <c:pt idx="44">
                  <c:v>-4.829870681416665</c:v>
                </c:pt>
                <c:pt idx="45">
                  <c:v>-0.52732058441666574</c:v>
                </c:pt>
                <c:pt idx="46">
                  <c:v>6.3166410035833307</c:v>
                </c:pt>
                <c:pt idx="47">
                  <c:v>-6.905552254416663</c:v>
                </c:pt>
                <c:pt idx="48">
                  <c:v>-1.2185600594166672</c:v>
                </c:pt>
                <c:pt idx="49">
                  <c:v>0.33029076058333251</c:v>
                </c:pt>
                <c:pt idx="50">
                  <c:v>8.1522003583333502E-2</c:v>
                </c:pt>
                <c:pt idx="51">
                  <c:v>-1.2150763734166672</c:v>
                </c:pt>
                <c:pt idx="52">
                  <c:v>3.412049869583333</c:v>
                </c:pt>
                <c:pt idx="53">
                  <c:v>2.1051327475833332</c:v>
                </c:pt>
                <c:pt idx="54">
                  <c:v>-0.10357484441666731</c:v>
                </c:pt>
                <c:pt idx="55">
                  <c:v>4.3567044505833286</c:v>
                </c:pt>
                <c:pt idx="56">
                  <c:v>-5.1003559194166632</c:v>
                </c:pt>
                <c:pt idx="57">
                  <c:v>-0.41019603541666472</c:v>
                </c:pt>
                <c:pt idx="58">
                  <c:v>12.107331210583324</c:v>
                </c:pt>
                <c:pt idx="59">
                  <c:v>12.560268620583324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852800"/>
        <c:axId val="95866880"/>
      </c:lineChart>
      <c:catAx>
        <c:axId val="95852800"/>
        <c:scaling>
          <c:orientation val="minMax"/>
        </c:scaling>
        <c:delete val="0"/>
        <c:axPos val="b"/>
        <c:majorTickMark val="none"/>
        <c:minorTickMark val="none"/>
        <c:tickLblPos val="nextTo"/>
        <c:crossAx val="95866880"/>
        <c:crosses val="autoZero"/>
        <c:auto val="1"/>
        <c:lblAlgn val="ctr"/>
        <c:lblOffset val="100"/>
        <c:noMultiLvlLbl val="0"/>
      </c:catAx>
      <c:valAx>
        <c:axId val="95866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585280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Chile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Chile!$Z$1</c:f>
              <c:strCache>
                <c:ptCount val="1"/>
                <c:pt idx="0">
                  <c:v>er   </c:v>
                </c:pt>
              </c:strCache>
            </c:strRef>
          </c:tx>
          <c:marker>
            <c:symbol val="none"/>
          </c:marker>
          <c:cat>
            <c:strRef>
              <c:f>Chile!$A$2:$A$69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Chile!$Z$2:$Z$69</c:f>
              <c:numCache>
                <c:formatCode>General</c:formatCode>
                <c:ptCount val="68"/>
                <c:pt idx="0">
                  <c:v>-1.5168541742923987E-2</c:v>
                </c:pt>
                <c:pt idx="1">
                  <c:v>-9.7166691356226215E-3</c:v>
                </c:pt>
                <c:pt idx="2">
                  <c:v>3.0604155868340512E-2</c:v>
                </c:pt>
                <c:pt idx="3">
                  <c:v>-9.4058743338714078E-3</c:v>
                </c:pt>
                <c:pt idx="4">
                  <c:v>-7.1723093397549731E-2</c:v>
                </c:pt>
                <c:pt idx="5">
                  <c:v>-8.3386318621811506E-2</c:v>
                </c:pt>
                <c:pt idx="6">
                  <c:v>-4.4388942149112903E-2</c:v>
                </c:pt>
                <c:pt idx="7">
                  <c:v>5.0740947203518107E-3</c:v>
                </c:pt>
                <c:pt idx="8">
                  <c:v>2.4732544327229353E-2</c:v>
                </c:pt>
                <c:pt idx="9">
                  <c:v>9.0873044976848269E-2</c:v>
                </c:pt>
                <c:pt idx="10">
                  <c:v>-4.033966023913705E-2</c:v>
                </c:pt>
                <c:pt idx="11">
                  <c:v>-0.13760769791640182</c:v>
                </c:pt>
                <c:pt idx="12">
                  <c:v>-0.11875890668556434</c:v>
                </c:pt>
                <c:pt idx="13">
                  <c:v>-3.4097306044438197E-2</c:v>
                </c:pt>
                <c:pt idx="14">
                  <c:v>6.3843639438154604E-2</c:v>
                </c:pt>
                <c:pt idx="15">
                  <c:v>8.1844164518203102E-2</c:v>
                </c:pt>
                <c:pt idx="16">
                  <c:v>0.11062401220184193</c:v>
                </c:pt>
                <c:pt idx="17">
                  <c:v>0.10143688455202898</c:v>
                </c:pt>
                <c:pt idx="18">
                  <c:v>7.4353078368923353E-2</c:v>
                </c:pt>
                <c:pt idx="19">
                  <c:v>1.1533770134166989E-2</c:v>
                </c:pt>
                <c:pt idx="20">
                  <c:v>2.4886978841037272E-2</c:v>
                </c:pt>
                <c:pt idx="21">
                  <c:v>5.0945751718267894E-2</c:v>
                </c:pt>
                <c:pt idx="22">
                  <c:v>5.6685438717197278E-2</c:v>
                </c:pt>
                <c:pt idx="23">
                  <c:v>4.1467841727261229E-2</c:v>
                </c:pt>
                <c:pt idx="24">
                  <c:v>1.2154118289687875E-2</c:v>
                </c:pt>
                <c:pt idx="25">
                  <c:v>7.2185168538308224E-3</c:v>
                </c:pt>
                <c:pt idx="26">
                  <c:v>-2.8249820137806924E-2</c:v>
                </c:pt>
                <c:pt idx="27">
                  <c:v>-5.9042075567024413E-2</c:v>
                </c:pt>
                <c:pt idx="28">
                  <c:v>-5.7233548543818416E-2</c:v>
                </c:pt>
                <c:pt idx="29">
                  <c:v>-6.5745239904223457E-2</c:v>
                </c:pt>
                <c:pt idx="30">
                  <c:v>-7.4394149438008997E-2</c:v>
                </c:pt>
                <c:pt idx="31">
                  <c:v>-9.591300337732564E-2</c:v>
                </c:pt>
                <c:pt idx="32">
                  <c:v>-8.5604504849462887E-2</c:v>
                </c:pt>
                <c:pt idx="33">
                  <c:v>-8.9753275784363942E-2</c:v>
                </c:pt>
                <c:pt idx="34">
                  <c:v>-8.1774539613797215E-2</c:v>
                </c:pt>
                <c:pt idx="35">
                  <c:v>-3.3907083988213169E-2</c:v>
                </c:pt>
                <c:pt idx="36">
                  <c:v>-4.0653975699762923E-2</c:v>
                </c:pt>
                <c:pt idx="37">
                  <c:v>2.9466717186874894E-2</c:v>
                </c:pt>
                <c:pt idx="38">
                  <c:v>1.4112104882231372E-2</c:v>
                </c:pt>
                <c:pt idx="39">
                  <c:v>3.6420186813354745E-2</c:v>
                </c:pt>
                <c:pt idx="40">
                  <c:v>0.11949575403408512</c:v>
                </c:pt>
                <c:pt idx="41">
                  <c:v>0.31405001893908863</c:v>
                </c:pt>
                <c:pt idx="42">
                  <c:v>0.2323339926684212</c:v>
                </c:pt>
                <c:pt idx="43">
                  <c:v>0.11779214160929886</c:v>
                </c:pt>
                <c:pt idx="44">
                  <c:v>9.4085946187457789E-2</c:v>
                </c:pt>
                <c:pt idx="45">
                  <c:v>0.12829477446324897</c:v>
                </c:pt>
                <c:pt idx="46">
                  <c:v>5.1873552622001287E-2</c:v>
                </c:pt>
                <c:pt idx="47">
                  <c:v>-2.2841687404596273E-2</c:v>
                </c:pt>
                <c:pt idx="48">
                  <c:v>-2.9389094042352369E-2</c:v>
                </c:pt>
                <c:pt idx="49">
                  <c:v>-0.10111143300936629</c:v>
                </c:pt>
                <c:pt idx="50">
                  <c:v>-0.11883581623626907</c:v>
                </c:pt>
                <c:pt idx="51">
                  <c:v>-5.0449386643162487E-2</c:v>
                </c:pt>
                <c:pt idx="52">
                  <c:v>-4.9282497572430251E-2</c:v>
                </c:pt>
                <c:pt idx="53">
                  <c:v>-4.8327254115732909E-2</c:v>
                </c:pt>
                <c:pt idx="54">
                  <c:v>-7.9402800413526348E-2</c:v>
                </c:pt>
                <c:pt idx="55">
                  <c:v>-9.1963079354471011E-2</c:v>
                </c:pt>
                <c:pt idx="56">
                  <c:v>-0.12395740316018092</c:v>
                </c:pt>
                <c:pt idx="57">
                  <c:v>-0.12945113107087669</c:v>
                </c:pt>
                <c:pt idx="58">
                  <c:v>-0.1100208997952567</c:v>
                </c:pt>
                <c:pt idx="59">
                  <c:v>-7.4634414956748038E-2</c:v>
                </c:pt>
                <c:pt idx="60">
                  <c:v>-1.8174364968518025E-2</c:v>
                </c:pt>
                <c:pt idx="61">
                  <c:v>3.539585280804329E-2</c:v>
                </c:pt>
                <c:pt idx="62">
                  <c:v>9.0237843184052924E-2</c:v>
                </c:pt>
                <c:pt idx="63">
                  <c:v>0.16904637887597734</c:v>
                </c:pt>
                <c:pt idx="64">
                  <c:v>0.16303501313754143</c:v>
                </c:pt>
                <c:pt idx="65">
                  <c:v>0.13846811939318301</c:v>
                </c:pt>
                <c:pt idx="66">
                  <c:v>0.17032789052820835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Chile!$AF$1</c:f>
              <c:strCache>
                <c:ptCount val="1"/>
                <c:pt idx="0">
                  <c:v>datadele</c:v>
                </c:pt>
              </c:strCache>
            </c:strRef>
          </c:tx>
          <c:marker>
            <c:symbol val="none"/>
          </c:marker>
          <c:cat>
            <c:strRef>
              <c:f>Chile!$A$2:$A$69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Chile!$AF$2:$AF$69</c:f>
              <c:numCache>
                <c:formatCode>General</c:formatCode>
                <c:ptCount val="68"/>
                <c:pt idx="0">
                  <c:v>3.8783495301791051</c:v>
                </c:pt>
                <c:pt idx="1">
                  <c:v>-9.1254645820896513E-2</c:v>
                </c:pt>
                <c:pt idx="2">
                  <c:v>5.0606426501791075</c:v>
                </c:pt>
                <c:pt idx="3">
                  <c:v>3.6032640051791045</c:v>
                </c:pt>
                <c:pt idx="4">
                  <c:v>-5.8191328968208937</c:v>
                </c:pt>
                <c:pt idx="5">
                  <c:v>0.95200728017910263</c:v>
                </c:pt>
                <c:pt idx="6">
                  <c:v>5.5005320321791018</c:v>
                </c:pt>
                <c:pt idx="7">
                  <c:v>2.9536191381791035</c:v>
                </c:pt>
                <c:pt idx="8">
                  <c:v>-0.19382032782089675</c:v>
                </c:pt>
                <c:pt idx="9">
                  <c:v>4.8688920871791037</c:v>
                </c:pt>
                <c:pt idx="10">
                  <c:v>9.3958991791791071</c:v>
                </c:pt>
                <c:pt idx="11">
                  <c:v>2.3908853591791064</c:v>
                </c:pt>
                <c:pt idx="12">
                  <c:v>-3.5138307588209026</c:v>
                </c:pt>
                <c:pt idx="13">
                  <c:v>-2.1133280288208969</c:v>
                </c:pt>
                <c:pt idx="14">
                  <c:v>6.5021075891791025</c:v>
                </c:pt>
                <c:pt idx="15">
                  <c:v>1.0588312171791061</c:v>
                </c:pt>
                <c:pt idx="16">
                  <c:v>1.8571453931791047</c:v>
                </c:pt>
                <c:pt idx="17">
                  <c:v>-4.1708853068208942</c:v>
                </c:pt>
                <c:pt idx="18">
                  <c:v>-2.9263579138208944</c:v>
                </c:pt>
                <c:pt idx="19">
                  <c:v>-10.86847824082089</c:v>
                </c:pt>
                <c:pt idx="20">
                  <c:v>-6.8143441108209029</c:v>
                </c:pt>
                <c:pt idx="21">
                  <c:v>6.1794785411791011</c:v>
                </c:pt>
                <c:pt idx="22">
                  <c:v>-0.60731246382089443</c:v>
                </c:pt>
                <c:pt idx="23">
                  <c:v>-6.3367366538208953</c:v>
                </c:pt>
                <c:pt idx="24">
                  <c:v>-3.0985623168208973</c:v>
                </c:pt>
                <c:pt idx="25">
                  <c:v>-1.2216750820895683E-2</c:v>
                </c:pt>
                <c:pt idx="26">
                  <c:v>-5.5785776648208962</c:v>
                </c:pt>
                <c:pt idx="27">
                  <c:v>-5.4659846528208949</c:v>
                </c:pt>
                <c:pt idx="28">
                  <c:v>-0.56460152382089435</c:v>
                </c:pt>
                <c:pt idx="29">
                  <c:v>-0.47053188482089636</c:v>
                </c:pt>
                <c:pt idx="30">
                  <c:v>1.7823181451791077</c:v>
                </c:pt>
                <c:pt idx="31">
                  <c:v>-2.5364195158208891</c:v>
                </c:pt>
                <c:pt idx="32">
                  <c:v>1.6286474931791028</c:v>
                </c:pt>
                <c:pt idx="33">
                  <c:v>-3.0728532118208971</c:v>
                </c:pt>
                <c:pt idx="34">
                  <c:v>-1.8523565748208972</c:v>
                </c:pt>
                <c:pt idx="35">
                  <c:v>-3.9749387518208983</c:v>
                </c:pt>
                <c:pt idx="36">
                  <c:v>-8.4927204528208993</c:v>
                </c:pt>
                <c:pt idx="37">
                  <c:v>0.59849141417910134</c:v>
                </c:pt>
                <c:pt idx="38">
                  <c:v>8.8358308101791074</c:v>
                </c:pt>
                <c:pt idx="39">
                  <c:v>20.849295619179109</c:v>
                </c:pt>
                <c:pt idx="40">
                  <c:v>-5.6829174818208905</c:v>
                </c:pt>
                <c:pt idx="41">
                  <c:v>-7.3224864568208909</c:v>
                </c:pt>
                <c:pt idx="42">
                  <c:v>-4.5089447188208958</c:v>
                </c:pt>
                <c:pt idx="43">
                  <c:v>-5.5844368038208936</c:v>
                </c:pt>
                <c:pt idx="44">
                  <c:v>-0.48254832282089355</c:v>
                </c:pt>
                <c:pt idx="45">
                  <c:v>1.5642765941791066</c:v>
                </c:pt>
                <c:pt idx="46">
                  <c:v>-4.0509087048208929</c:v>
                </c:pt>
                <c:pt idx="47">
                  <c:v>-6.9232457228208952</c:v>
                </c:pt>
                <c:pt idx="48">
                  <c:v>-0.28310772382090033</c:v>
                </c:pt>
                <c:pt idx="49">
                  <c:v>-3.1197142418208967</c:v>
                </c:pt>
                <c:pt idx="50">
                  <c:v>-0.20544433382089267</c:v>
                </c:pt>
                <c:pt idx="51">
                  <c:v>7.8691201031791067</c:v>
                </c:pt>
                <c:pt idx="52">
                  <c:v>-5.1353289858208973</c:v>
                </c:pt>
                <c:pt idx="53">
                  <c:v>0.83977839317910563</c:v>
                </c:pt>
                <c:pt idx="54">
                  <c:v>-3.2988824058208968</c:v>
                </c:pt>
                <c:pt idx="55">
                  <c:v>-1.6681094098208944</c:v>
                </c:pt>
                <c:pt idx="56">
                  <c:v>-1.6316074358208956</c:v>
                </c:pt>
                <c:pt idx="57">
                  <c:v>1.927612988179106</c:v>
                </c:pt>
                <c:pt idx="58">
                  <c:v>4.1022840241791023</c:v>
                </c:pt>
                <c:pt idx="59">
                  <c:v>1.1109879921791048</c:v>
                </c:pt>
                <c:pt idx="60">
                  <c:v>6.0967370511791037</c:v>
                </c:pt>
                <c:pt idx="61">
                  <c:v>-3.6148030820896349E-2</c:v>
                </c:pt>
                <c:pt idx="62">
                  <c:v>3.3291356211791059</c:v>
                </c:pt>
                <c:pt idx="63">
                  <c:v>3.170431086179101</c:v>
                </c:pt>
                <c:pt idx="64">
                  <c:v>3.7386242291791039</c:v>
                </c:pt>
                <c:pt idx="65">
                  <c:v>-1.6268329768208969</c:v>
                </c:pt>
                <c:pt idx="66">
                  <c:v>8.4906828381791097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957760"/>
        <c:axId val="95959296"/>
      </c:lineChart>
      <c:catAx>
        <c:axId val="95957760"/>
        <c:scaling>
          <c:orientation val="minMax"/>
        </c:scaling>
        <c:delete val="0"/>
        <c:axPos val="b"/>
        <c:majorTickMark val="none"/>
        <c:minorTickMark val="none"/>
        <c:tickLblPos val="nextTo"/>
        <c:crossAx val="95959296"/>
        <c:crosses val="autoZero"/>
        <c:auto val="1"/>
        <c:lblAlgn val="ctr"/>
        <c:lblOffset val="100"/>
        <c:noMultiLvlLbl val="0"/>
      </c:catAx>
      <c:valAx>
        <c:axId val="95959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5957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Brazil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Brazil!$Z$1</c:f>
              <c:strCache>
                <c:ptCount val="1"/>
                <c:pt idx="0">
                  <c:v>er   </c:v>
                </c:pt>
              </c:strCache>
            </c:strRef>
          </c:tx>
          <c:marker>
            <c:symbol val="none"/>
          </c:marker>
          <c:cat>
            <c:strRef>
              <c:f>Brazil!$A$2:$A$69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Brazil!$Z$2:$Z$69</c:f>
              <c:numCache>
                <c:formatCode>General</c:formatCode>
                <c:ptCount val="68"/>
                <c:pt idx="0">
                  <c:v>-0.47015712529435622</c:v>
                </c:pt>
                <c:pt idx="1">
                  <c:v>-0.32876136182795201</c:v>
                </c:pt>
                <c:pt idx="2">
                  <c:v>1.0051760048206166</c:v>
                </c:pt>
                <c:pt idx="3">
                  <c:v>0.55278387036547028</c:v>
                </c:pt>
                <c:pt idx="4">
                  <c:v>-8.2152854532119735E-2</c:v>
                </c:pt>
                <c:pt idx="5">
                  <c:v>-0.51280166072220434</c:v>
                </c:pt>
                <c:pt idx="6">
                  <c:v>0.22449306157388987</c:v>
                </c:pt>
                <c:pt idx="7">
                  <c:v>-0.12824984248519322</c:v>
                </c:pt>
                <c:pt idx="8">
                  <c:v>4.5085976856231322E-2</c:v>
                </c:pt>
                <c:pt idx="9">
                  <c:v>-0.40481060467812491</c:v>
                </c:pt>
                <c:pt idx="10">
                  <c:v>-0.7351562824848229</c:v>
                </c:pt>
                <c:pt idx="11">
                  <c:v>-0.64975819312769634</c:v>
                </c:pt>
                <c:pt idx="12">
                  <c:v>-0.6212031252007304</c:v>
                </c:pt>
                <c:pt idx="13">
                  <c:v>-0.484282086180571</c:v>
                </c:pt>
                <c:pt idx="14">
                  <c:v>-0.26815009249227978</c:v>
                </c:pt>
                <c:pt idx="15">
                  <c:v>-0.36043076471403174</c:v>
                </c:pt>
                <c:pt idx="16">
                  <c:v>-0.56767630334690877</c:v>
                </c:pt>
                <c:pt idx="17">
                  <c:v>-1.0014828347222426</c:v>
                </c:pt>
                <c:pt idx="18">
                  <c:v>-0.88815535645567145</c:v>
                </c:pt>
                <c:pt idx="19">
                  <c:v>0.10185696205838984</c:v>
                </c:pt>
                <c:pt idx="20">
                  <c:v>0.33293408554773135</c:v>
                </c:pt>
                <c:pt idx="21">
                  <c:v>0.11070468848956214</c:v>
                </c:pt>
                <c:pt idx="22">
                  <c:v>9.5915959094162034E-2</c:v>
                </c:pt>
                <c:pt idx="23">
                  <c:v>-0.316456924181021</c:v>
                </c:pt>
                <c:pt idx="24">
                  <c:v>-0.62168791323238071</c:v>
                </c:pt>
                <c:pt idx="25">
                  <c:v>-0.83877406036416613</c:v>
                </c:pt>
                <c:pt idx="26">
                  <c:v>-1.1243588149509458</c:v>
                </c:pt>
                <c:pt idx="27">
                  <c:v>-0.74220361672486512</c:v>
                </c:pt>
                <c:pt idx="28">
                  <c:v>-0.33480144598719019</c:v>
                </c:pt>
                <c:pt idx="29">
                  <c:v>-0.25363522543493083</c:v>
                </c:pt>
                <c:pt idx="30">
                  <c:v>-0.33112585884985674</c:v>
                </c:pt>
                <c:pt idx="31">
                  <c:v>-0.11184582722416889</c:v>
                </c:pt>
                <c:pt idx="32">
                  <c:v>0.11308185284366498</c:v>
                </c:pt>
                <c:pt idx="33">
                  <c:v>0.15405776293786019</c:v>
                </c:pt>
                <c:pt idx="34">
                  <c:v>0.28712949946579114</c:v>
                </c:pt>
                <c:pt idx="35">
                  <c:v>0.32274761160042553</c:v>
                </c:pt>
                <c:pt idx="36">
                  <c:v>0.45408542073991526</c:v>
                </c:pt>
                <c:pt idx="37">
                  <c:v>0.43020258194323163</c:v>
                </c:pt>
                <c:pt idx="38">
                  <c:v>0.13384178714994985</c:v>
                </c:pt>
                <c:pt idx="39">
                  <c:v>-0.17020186483672506</c:v>
                </c:pt>
                <c:pt idx="40">
                  <c:v>0.15413837336330308</c:v>
                </c:pt>
                <c:pt idx="41">
                  <c:v>0.73779031032656472</c:v>
                </c:pt>
                <c:pt idx="42">
                  <c:v>0.8846084442858384</c:v>
                </c:pt>
                <c:pt idx="43">
                  <c:v>0.73945700269102277</c:v>
                </c:pt>
                <c:pt idx="44">
                  <c:v>0.91505152655784883</c:v>
                </c:pt>
                <c:pt idx="45">
                  <c:v>0.7138140511743416</c:v>
                </c:pt>
                <c:pt idx="46">
                  <c:v>0.10208273044299521</c:v>
                </c:pt>
                <c:pt idx="47">
                  <c:v>0.41819565403062076</c:v>
                </c:pt>
                <c:pt idx="48">
                  <c:v>0.5922979217771005</c:v>
                </c:pt>
                <c:pt idx="49">
                  <c:v>0.48022740785153573</c:v>
                </c:pt>
                <c:pt idx="50">
                  <c:v>0.16222293364182705</c:v>
                </c:pt>
                <c:pt idx="51">
                  <c:v>0.4444071142489836</c:v>
                </c:pt>
                <c:pt idx="52">
                  <c:v>0.69761762864668708</c:v>
                </c:pt>
                <c:pt idx="53">
                  <c:v>0.9474693142274675</c:v>
                </c:pt>
                <c:pt idx="54">
                  <c:v>1.063221116214665</c:v>
                </c:pt>
                <c:pt idx="55">
                  <c:v>1.2740323952291164</c:v>
                </c:pt>
                <c:pt idx="56">
                  <c:v>1.3939221894526106</c:v>
                </c:pt>
                <c:pt idx="57">
                  <c:v>1.1274393390836515</c:v>
                </c:pt>
                <c:pt idx="58">
                  <c:v>0.57515063931081267</c:v>
                </c:pt>
                <c:pt idx="59">
                  <c:v>0.49371274185455261</c:v>
                </c:pt>
                <c:pt idx="60">
                  <c:v>0.56954746222382635</c:v>
                </c:pt>
                <c:pt idx="61">
                  <c:v>0.58938469779745384</c:v>
                </c:pt>
                <c:pt idx="62">
                  <c:v>0.34878930780689682</c:v>
                </c:pt>
                <c:pt idx="63">
                  <c:v>0.35107572333264286</c:v>
                </c:pt>
                <c:pt idx="64">
                  <c:v>0.64515719028655594</c:v>
                </c:pt>
                <c:pt idx="65">
                  <c:v>0.58542443236067654</c:v>
                </c:pt>
                <c:pt idx="66">
                  <c:v>0.20942804752711422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Brazil!$AF$1</c:f>
              <c:strCache>
                <c:ptCount val="1"/>
                <c:pt idx="0">
                  <c:v>datadele</c:v>
                </c:pt>
              </c:strCache>
            </c:strRef>
          </c:tx>
          <c:marker>
            <c:symbol val="none"/>
          </c:marker>
          <c:cat>
            <c:strRef>
              <c:f>Brazil!$A$2:$A$69</c:f>
              <c:strCache>
                <c:ptCount val="68"/>
                <c:pt idx="0">
                  <c:v>Q1 1999</c:v>
                </c:pt>
                <c:pt idx="1">
                  <c:v>Q2 1999</c:v>
                </c:pt>
                <c:pt idx="2">
                  <c:v>Q3 1999</c:v>
                </c:pt>
                <c:pt idx="3">
                  <c:v>Q4 1999</c:v>
                </c:pt>
                <c:pt idx="4">
                  <c:v>Q1 2000</c:v>
                </c:pt>
                <c:pt idx="5">
                  <c:v>Q2 2000</c:v>
                </c:pt>
                <c:pt idx="6">
                  <c:v>Q3 2000</c:v>
                </c:pt>
                <c:pt idx="7">
                  <c:v>Q4 2000</c:v>
                </c:pt>
                <c:pt idx="8">
                  <c:v>Q1 2001</c:v>
                </c:pt>
                <c:pt idx="9">
                  <c:v>Q2 2001</c:v>
                </c:pt>
                <c:pt idx="10">
                  <c:v>Q3 2001</c:v>
                </c:pt>
                <c:pt idx="11">
                  <c:v>Q4 2001</c:v>
                </c:pt>
                <c:pt idx="12">
                  <c:v>Q1 2002</c:v>
                </c:pt>
                <c:pt idx="13">
                  <c:v>Q2 2002</c:v>
                </c:pt>
                <c:pt idx="14">
                  <c:v>Q3 2002</c:v>
                </c:pt>
                <c:pt idx="15">
                  <c:v>Q4 2002</c:v>
                </c:pt>
                <c:pt idx="16">
                  <c:v>Q1 2003</c:v>
                </c:pt>
                <c:pt idx="17">
                  <c:v>Q2 2003</c:v>
                </c:pt>
                <c:pt idx="18">
                  <c:v>Q3 2003</c:v>
                </c:pt>
                <c:pt idx="19">
                  <c:v>Q4 2003</c:v>
                </c:pt>
                <c:pt idx="20">
                  <c:v>Q1 2004</c:v>
                </c:pt>
                <c:pt idx="21">
                  <c:v>Q2 2004</c:v>
                </c:pt>
                <c:pt idx="22">
                  <c:v>Q3 2004</c:v>
                </c:pt>
                <c:pt idx="23">
                  <c:v>Q4 2004</c:v>
                </c:pt>
                <c:pt idx="24">
                  <c:v>Q1 2005</c:v>
                </c:pt>
                <c:pt idx="25">
                  <c:v>Q2 2005</c:v>
                </c:pt>
                <c:pt idx="26">
                  <c:v>Q3 2005</c:v>
                </c:pt>
                <c:pt idx="27">
                  <c:v>Q4 2005</c:v>
                </c:pt>
                <c:pt idx="28">
                  <c:v>Q1 2006</c:v>
                </c:pt>
                <c:pt idx="29">
                  <c:v>Q2 2006</c:v>
                </c:pt>
                <c:pt idx="30">
                  <c:v>Q3 2006</c:v>
                </c:pt>
                <c:pt idx="31">
                  <c:v>Q4 2006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  <c:pt idx="54">
                  <c:v>2012Q3</c:v>
                </c:pt>
                <c:pt idx="55">
                  <c:v>2012Q4</c:v>
                </c:pt>
                <c:pt idx="56">
                  <c:v>2013Q1</c:v>
                </c:pt>
                <c:pt idx="57">
                  <c:v>2013Q2</c:v>
                </c:pt>
                <c:pt idx="58">
                  <c:v>2013Q3</c:v>
                </c:pt>
                <c:pt idx="59">
                  <c:v>2013Q4</c:v>
                </c:pt>
                <c:pt idx="60">
                  <c:v>2014Q1</c:v>
                </c:pt>
                <c:pt idx="61">
                  <c:v>2014Q2</c:v>
                </c:pt>
                <c:pt idx="62">
                  <c:v>2014Q3</c:v>
                </c:pt>
                <c:pt idx="63">
                  <c:v>2014Q4</c:v>
                </c:pt>
                <c:pt idx="64">
                  <c:v>2015Q1</c:v>
                </c:pt>
                <c:pt idx="65">
                  <c:v>2015Q2</c:v>
                </c:pt>
                <c:pt idx="66">
                  <c:v>2015Q3</c:v>
                </c:pt>
                <c:pt idx="67">
                  <c:v>2015Q4</c:v>
                </c:pt>
              </c:strCache>
            </c:strRef>
          </c:cat>
          <c:val>
            <c:numRef>
              <c:f>Brazil!$AF$2:$AF$69</c:f>
              <c:numCache>
                <c:formatCode>General</c:formatCode>
                <c:ptCount val="68"/>
                <c:pt idx="0">
                  <c:v>33.744633798522386</c:v>
                </c:pt>
                <c:pt idx="1">
                  <c:v>1.1193109365224014</c:v>
                </c:pt>
                <c:pt idx="2">
                  <c:v>6.6831335445223887</c:v>
                </c:pt>
                <c:pt idx="3">
                  <c:v>-8.7926585814776104</c:v>
                </c:pt>
                <c:pt idx="4">
                  <c:v>-3.9625724164776122</c:v>
                </c:pt>
                <c:pt idx="5">
                  <c:v>1.369835428522387</c:v>
                </c:pt>
                <c:pt idx="6">
                  <c:v>0.79683140752238835</c:v>
                </c:pt>
                <c:pt idx="7">
                  <c:v>4.2815168955223868</c:v>
                </c:pt>
                <c:pt idx="8">
                  <c:v>8.4262972485223901</c:v>
                </c:pt>
                <c:pt idx="9">
                  <c:v>4.8181639055223862</c:v>
                </c:pt>
                <c:pt idx="10">
                  <c:v>13.154559398522393</c:v>
                </c:pt>
                <c:pt idx="11">
                  <c:v>-15.690094591477603</c:v>
                </c:pt>
                <c:pt idx="12">
                  <c:v>-1.4651384614776122</c:v>
                </c:pt>
                <c:pt idx="13">
                  <c:v>18.626751848522385</c:v>
                </c:pt>
                <c:pt idx="14">
                  <c:v>29.836174998522385</c:v>
                </c:pt>
                <c:pt idx="15">
                  <c:v>-11.348673369477613</c:v>
                </c:pt>
                <c:pt idx="16">
                  <c:v>-6.8389140264776103</c:v>
                </c:pt>
                <c:pt idx="17">
                  <c:v>-17.094659871477617</c:v>
                </c:pt>
                <c:pt idx="18">
                  <c:v>0.17135880952238747</c:v>
                </c:pt>
                <c:pt idx="19">
                  <c:v>-2.7800897574776111</c:v>
                </c:pt>
                <c:pt idx="20">
                  <c:v>-0.93359161947761127</c:v>
                </c:pt>
                <c:pt idx="21">
                  <c:v>5.0134305955223928</c:v>
                </c:pt>
                <c:pt idx="22">
                  <c:v>-9.95389536447761</c:v>
                </c:pt>
                <c:pt idx="23">
                  <c:v>-9.0164871514776159</c:v>
                </c:pt>
                <c:pt idx="24">
                  <c:v>-1.1593050604776094</c:v>
                </c:pt>
                <c:pt idx="25">
                  <c:v>-14.213902141477611</c:v>
                </c:pt>
                <c:pt idx="26">
                  <c:v>-7.2137455264776094</c:v>
                </c:pt>
                <c:pt idx="27">
                  <c:v>3.5940583545223856</c:v>
                </c:pt>
                <c:pt idx="28">
                  <c:v>-9.0673952474776112</c:v>
                </c:pt>
                <c:pt idx="29">
                  <c:v>-1.9766924484776123</c:v>
                </c:pt>
                <c:pt idx="30">
                  <c:v>-1.1464501154776117</c:v>
                </c:pt>
                <c:pt idx="31">
                  <c:v>-3.2826182664776118</c:v>
                </c:pt>
                <c:pt idx="32">
                  <c:v>-5.7881891054776116</c:v>
                </c:pt>
                <c:pt idx="33">
                  <c:v>-7.854089591477611</c:v>
                </c:pt>
                <c:pt idx="34">
                  <c:v>-6.2431291054776121</c:v>
                </c:pt>
                <c:pt idx="35">
                  <c:v>-5.3500418964776113</c:v>
                </c:pt>
                <c:pt idx="36">
                  <c:v>-2.8648087464776153</c:v>
                </c:pt>
                <c:pt idx="37">
                  <c:v>-11.024826840477605</c:v>
                </c:pt>
                <c:pt idx="38">
                  <c:v>16.847844288522388</c:v>
                </c:pt>
                <c:pt idx="39">
                  <c:v>18.356166978522388</c:v>
                </c:pt>
                <c:pt idx="40">
                  <c:v>-5.9554094524776113</c:v>
                </c:pt>
                <c:pt idx="41">
                  <c:v>-15.427967821477615</c:v>
                </c:pt>
                <c:pt idx="42">
                  <c:v>-9.9449536764776116</c:v>
                </c:pt>
                <c:pt idx="43">
                  <c:v>-4.5247324804776108</c:v>
                </c:pt>
                <c:pt idx="44">
                  <c:v>1.452575024522389</c:v>
                </c:pt>
                <c:pt idx="45">
                  <c:v>-0.91433615447761252</c:v>
                </c:pt>
                <c:pt idx="46">
                  <c:v>-7.4315494314776096</c:v>
                </c:pt>
                <c:pt idx="47">
                  <c:v>-2.7061566124776117</c:v>
                </c:pt>
                <c:pt idx="48">
                  <c:v>-4.6505089664776129</c:v>
                </c:pt>
                <c:pt idx="49">
                  <c:v>-5.5319190764776147</c:v>
                </c:pt>
                <c:pt idx="50">
                  <c:v>13.531814808522387</c:v>
                </c:pt>
                <c:pt idx="51">
                  <c:v>7.7093515223864983E-3</c:v>
                </c:pt>
                <c:pt idx="52">
                  <c:v>-2.9788933794776113</c:v>
                </c:pt>
                <c:pt idx="53">
                  <c:v>11.515328658522391</c:v>
                </c:pt>
                <c:pt idx="54">
                  <c:v>-4.4807899124776123</c:v>
                </c:pt>
                <c:pt idx="55">
                  <c:v>-0.75973195047761166</c:v>
                </c:pt>
                <c:pt idx="56">
                  <c:v>-4.1068673234776103</c:v>
                </c:pt>
                <c:pt idx="57">
                  <c:v>1.8238864965223867</c:v>
                </c:pt>
                <c:pt idx="58">
                  <c:v>8.5413052285223863</c:v>
                </c:pt>
                <c:pt idx="59">
                  <c:v>-2.2412789994776112</c:v>
                </c:pt>
                <c:pt idx="60">
                  <c:v>2.3536891245223863</c:v>
                </c:pt>
                <c:pt idx="61">
                  <c:v>-7.5092132864776096</c:v>
                </c:pt>
                <c:pt idx="62">
                  <c:v>0.39356382352238795</c:v>
                </c:pt>
                <c:pt idx="63">
                  <c:v>9.5835760185223879</c:v>
                </c:pt>
                <c:pt idx="64">
                  <c:v>10.472193698522389</c:v>
                </c:pt>
                <c:pt idx="65">
                  <c:v>5.2194122085223871</c:v>
                </c:pt>
                <c:pt idx="66">
                  <c:v>12.491154948522388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996544"/>
        <c:axId val="96002432"/>
      </c:lineChart>
      <c:catAx>
        <c:axId val="95996544"/>
        <c:scaling>
          <c:orientation val="minMax"/>
        </c:scaling>
        <c:delete val="0"/>
        <c:axPos val="b"/>
        <c:majorTickMark val="none"/>
        <c:minorTickMark val="none"/>
        <c:tickLblPos val="nextTo"/>
        <c:crossAx val="96002432"/>
        <c:crosses val="autoZero"/>
        <c:auto val="1"/>
        <c:lblAlgn val="ctr"/>
        <c:lblOffset val="100"/>
        <c:noMultiLvlLbl val="0"/>
      </c:catAx>
      <c:valAx>
        <c:axId val="96002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59965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Peru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Peru!$Z$1</c:f>
              <c:strCache>
                <c:ptCount val="1"/>
                <c:pt idx="0">
                  <c:v>er   </c:v>
                </c:pt>
              </c:strCache>
            </c:strRef>
          </c:tx>
          <c:marker>
            <c:symbol val="none"/>
          </c:marker>
          <c:cat>
            <c:strRef>
              <c:f>Peru!$A$2:$A$65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Peru!$Z$2:$Z$65</c:f>
              <c:numCache>
                <c:formatCode>General</c:formatCode>
                <c:ptCount val="64"/>
                <c:pt idx="0">
                  <c:v>-0.20695119934326048</c:v>
                </c:pt>
                <c:pt idx="1">
                  <c:v>-0.15641137805275315</c:v>
                </c:pt>
                <c:pt idx="2">
                  <c:v>-0.53046467797505092</c:v>
                </c:pt>
                <c:pt idx="3">
                  <c:v>-0.50122086038258618</c:v>
                </c:pt>
                <c:pt idx="4">
                  <c:v>-0.5698010293949396</c:v>
                </c:pt>
                <c:pt idx="5">
                  <c:v>-1.7886468145022023</c:v>
                </c:pt>
                <c:pt idx="6">
                  <c:v>-4.8057722443101802E-2</c:v>
                </c:pt>
                <c:pt idx="7">
                  <c:v>0.12334068872286519</c:v>
                </c:pt>
                <c:pt idx="8">
                  <c:v>4.3981925414865758E-2</c:v>
                </c:pt>
                <c:pt idx="9">
                  <c:v>0.29591297155788643</c:v>
                </c:pt>
                <c:pt idx="10">
                  <c:v>-0.1724782976762973</c:v>
                </c:pt>
                <c:pt idx="11">
                  <c:v>3.520971881595017E-2</c:v>
                </c:pt>
                <c:pt idx="12">
                  <c:v>5.1553137583959088E-2</c:v>
                </c:pt>
                <c:pt idx="13">
                  <c:v>8.9753317332553775E-2</c:v>
                </c:pt>
                <c:pt idx="14">
                  <c:v>9.7000567931625509E-2</c:v>
                </c:pt>
                <c:pt idx="15">
                  <c:v>0.19101624026708072</c:v>
                </c:pt>
                <c:pt idx="16">
                  <c:v>0.44526630914551502</c:v>
                </c:pt>
                <c:pt idx="17">
                  <c:v>0.43751569562523668</c:v>
                </c:pt>
                <c:pt idx="18">
                  <c:v>0.17946366212462758</c:v>
                </c:pt>
                <c:pt idx="19">
                  <c:v>2.3353928623202513E-2</c:v>
                </c:pt>
                <c:pt idx="20">
                  <c:v>3.7253572271588292E-2</c:v>
                </c:pt>
                <c:pt idx="21">
                  <c:v>0.10984786796549301</c:v>
                </c:pt>
                <c:pt idx="22">
                  <c:v>0.17279279326612029</c:v>
                </c:pt>
                <c:pt idx="23">
                  <c:v>0.14710812950045138</c:v>
                </c:pt>
                <c:pt idx="24">
                  <c:v>8.2851805522928049E-2</c:v>
                </c:pt>
                <c:pt idx="25">
                  <c:v>-0.10709512439750928</c:v>
                </c:pt>
                <c:pt idx="26">
                  <c:v>-0.21902151941285181</c:v>
                </c:pt>
                <c:pt idx="27">
                  <c:v>-0.27816269019395068</c:v>
                </c:pt>
                <c:pt idx="28">
                  <c:v>-0.21630370839935201</c:v>
                </c:pt>
                <c:pt idx="29">
                  <c:v>-4.8518469901502652E-2</c:v>
                </c:pt>
                <c:pt idx="30">
                  <c:v>-4.5529899695794532E-2</c:v>
                </c:pt>
                <c:pt idx="31">
                  <c:v>-4.9709573935209195E-2</c:v>
                </c:pt>
                <c:pt idx="32">
                  <c:v>-0.1997029988917077</c:v>
                </c:pt>
                <c:pt idx="33">
                  <c:v>0.26785798312188908</c:v>
                </c:pt>
                <c:pt idx="34">
                  <c:v>0.17600530533813713</c:v>
                </c:pt>
                <c:pt idx="35">
                  <c:v>0.30598060270979477</c:v>
                </c:pt>
                <c:pt idx="36">
                  <c:v>8.4303501718093463E-2</c:v>
                </c:pt>
                <c:pt idx="37">
                  <c:v>0.14221509751945263</c:v>
                </c:pt>
                <c:pt idx="38">
                  <c:v>0.15473306799938596</c:v>
                </c:pt>
                <c:pt idx="39">
                  <c:v>0.1641236740750418</c:v>
                </c:pt>
                <c:pt idx="40">
                  <c:v>0.26726999926853001</c:v>
                </c:pt>
                <c:pt idx="41">
                  <c:v>0.27166954957402217</c:v>
                </c:pt>
                <c:pt idx="42">
                  <c:v>0.13978673885205015</c:v>
                </c:pt>
                <c:pt idx="43">
                  <c:v>7.2445551067766109E-2</c:v>
                </c:pt>
                <c:pt idx="44">
                  <c:v>0.10015317791240343</c:v>
                </c:pt>
                <c:pt idx="45">
                  <c:v>6.3579728478247499E-2</c:v>
                </c:pt>
                <c:pt idx="46">
                  <c:v>0.17550954708380628</c:v>
                </c:pt>
                <c:pt idx="47">
                  <c:v>8.8320632021335707E-2</c:v>
                </c:pt>
                <c:pt idx="48">
                  <c:v>4.0939637477173434E-2</c:v>
                </c:pt>
                <c:pt idx="49">
                  <c:v>0.1496391456433632</c:v>
                </c:pt>
                <c:pt idx="50">
                  <c:v>1.1132303415283401E-3</c:v>
                </c:pt>
                <c:pt idx="51">
                  <c:v>-9.1932294592452099E-2</c:v>
                </c:pt>
                <c:pt idx="52">
                  <c:v>1.8562468089402123E-3</c:v>
                </c:pt>
                <c:pt idx="53">
                  <c:v>0.35131399654522505</c:v>
                </c:pt>
                <c:pt idx="54">
                  <c:v>0.28441937221516045</c:v>
                </c:pt>
                <c:pt idx="55">
                  <c:v>0.13557664389712909</c:v>
                </c:pt>
                <c:pt idx="56">
                  <c:v>0.17766100186987244</c:v>
                </c:pt>
                <c:pt idx="57">
                  <c:v>0.18616086101399937</c:v>
                </c:pt>
                <c:pt idx="58">
                  <c:v>0.26788360095913866</c:v>
                </c:pt>
                <c:pt idx="59">
                  <c:v>0.2256588346477934</c:v>
                </c:pt>
                <c:pt idx="60">
                  <c:v>0.35846169228246128</c:v>
                </c:pt>
                <c:pt idx="61">
                  <c:v>0.47057192866651776</c:v>
                </c:pt>
                <c:pt idx="62">
                  <c:v>0.39073008802904657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Peru!$AF$1</c:f>
              <c:strCache>
                <c:ptCount val="1"/>
                <c:pt idx="0">
                  <c:v>datadele</c:v>
                </c:pt>
              </c:strCache>
            </c:strRef>
          </c:tx>
          <c:marker>
            <c:symbol val="none"/>
          </c:marker>
          <c:cat>
            <c:strRef>
              <c:f>Peru!$A$2:$A$65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Peru!$AF$2:$AF$65</c:f>
              <c:numCache>
                <c:formatCode>General</c:formatCode>
                <c:ptCount val="64"/>
                <c:pt idx="0">
                  <c:v>-0.49261195585714285</c:v>
                </c:pt>
                <c:pt idx="1">
                  <c:v>0.25075438014285645</c:v>
                </c:pt>
                <c:pt idx="2">
                  <c:v>0.6502811371428574</c:v>
                </c:pt>
                <c:pt idx="3">
                  <c:v>0.61930256514285464</c:v>
                </c:pt>
                <c:pt idx="4">
                  <c:v>5.1046869142856277E-2</c:v>
                </c:pt>
                <c:pt idx="5">
                  <c:v>-0.17649229185714543</c:v>
                </c:pt>
                <c:pt idx="6">
                  <c:v>-0.72149700285714224</c:v>
                </c:pt>
                <c:pt idx="7">
                  <c:v>-0.9898992948571429</c:v>
                </c:pt>
                <c:pt idx="8">
                  <c:v>0.19419634114285511</c:v>
                </c:pt>
                <c:pt idx="9">
                  <c:v>1.9763311241428567</c:v>
                </c:pt>
                <c:pt idx="10">
                  <c:v>3.8827353791428574</c:v>
                </c:pt>
                <c:pt idx="11">
                  <c:v>-3.4965577758571413</c:v>
                </c:pt>
                <c:pt idx="12">
                  <c:v>-1.0086910078571436</c:v>
                </c:pt>
                <c:pt idx="13">
                  <c:v>4.9748093142857441E-2</c:v>
                </c:pt>
                <c:pt idx="14">
                  <c:v>0.48126663714285678</c:v>
                </c:pt>
                <c:pt idx="15">
                  <c:v>-0.43973140885714151</c:v>
                </c:pt>
                <c:pt idx="16">
                  <c:v>4.9473552142860866E-2</c:v>
                </c:pt>
                <c:pt idx="17">
                  <c:v>0.45355596814285781</c:v>
                </c:pt>
                <c:pt idx="18">
                  <c:v>-3.6661517038571394</c:v>
                </c:pt>
                <c:pt idx="19">
                  <c:v>-1.6757761168571423</c:v>
                </c:pt>
                <c:pt idx="20">
                  <c:v>-0.49053262485714466</c:v>
                </c:pt>
                <c:pt idx="21">
                  <c:v>-0.10948374485714463</c:v>
                </c:pt>
                <c:pt idx="22">
                  <c:v>2.8801926891428624</c:v>
                </c:pt>
                <c:pt idx="23">
                  <c:v>2.6903510541428588</c:v>
                </c:pt>
                <c:pt idx="24">
                  <c:v>-2.0151131308571464</c:v>
                </c:pt>
                <c:pt idx="25">
                  <c:v>-2.8112496748571427</c:v>
                </c:pt>
                <c:pt idx="26">
                  <c:v>-0.17112591585714165</c:v>
                </c:pt>
                <c:pt idx="27">
                  <c:v>-1.5396156368571403</c:v>
                </c:pt>
                <c:pt idx="28">
                  <c:v>-0.25580099385714217</c:v>
                </c:pt>
                <c:pt idx="29">
                  <c:v>-0.33622624785714028</c:v>
                </c:pt>
                <c:pt idx="30">
                  <c:v>-2.4863308138571387</c:v>
                </c:pt>
                <c:pt idx="31">
                  <c:v>-2.823627641857144</c:v>
                </c:pt>
                <c:pt idx="32">
                  <c:v>-8.6317744778571353</c:v>
                </c:pt>
                <c:pt idx="33">
                  <c:v>7.8976746581428658</c:v>
                </c:pt>
                <c:pt idx="34">
                  <c:v>0.47272851314285891</c:v>
                </c:pt>
                <c:pt idx="35">
                  <c:v>5.4844846471428523</c:v>
                </c:pt>
                <c:pt idx="36">
                  <c:v>0.80281032314285916</c:v>
                </c:pt>
                <c:pt idx="37">
                  <c:v>-4.7428752298571437</c:v>
                </c:pt>
                <c:pt idx="38">
                  <c:v>-4.1400447468571411</c:v>
                </c:pt>
                <c:pt idx="39">
                  <c:v>0.3266669221428562</c:v>
                </c:pt>
                <c:pt idx="40">
                  <c:v>-1.5565962028571398</c:v>
                </c:pt>
                <c:pt idx="41">
                  <c:v>-0.3932406738571439</c:v>
                </c:pt>
                <c:pt idx="42">
                  <c:v>-1.2355735608571425</c:v>
                </c:pt>
                <c:pt idx="43">
                  <c:v>0.88668080714285658</c:v>
                </c:pt>
                <c:pt idx="44">
                  <c:v>-4.2048453857141954E-2</c:v>
                </c:pt>
                <c:pt idx="45">
                  <c:v>-1.8270015528571437</c:v>
                </c:pt>
                <c:pt idx="46">
                  <c:v>0.98736429314285679</c:v>
                </c:pt>
                <c:pt idx="47">
                  <c:v>-2.6618835318571459</c:v>
                </c:pt>
                <c:pt idx="48">
                  <c:v>-0.94535359785714401</c:v>
                </c:pt>
                <c:pt idx="49">
                  <c:v>0.26728874714285722</c:v>
                </c:pt>
                <c:pt idx="50">
                  <c:v>-2.6354864938571416</c:v>
                </c:pt>
                <c:pt idx="51">
                  <c:v>-1.7094672948571421</c:v>
                </c:pt>
                <c:pt idx="52">
                  <c:v>1.6539753471428573</c:v>
                </c:pt>
                <c:pt idx="53">
                  <c:v>7.3080061631428475</c:v>
                </c:pt>
                <c:pt idx="54">
                  <c:v>0.13614118714285528</c:v>
                </c:pt>
                <c:pt idx="55">
                  <c:v>0.62031679414285668</c:v>
                </c:pt>
                <c:pt idx="56">
                  <c:v>0.60017914314285559</c:v>
                </c:pt>
                <c:pt idx="57">
                  <c:v>-0.3100092808571433</c:v>
                </c:pt>
                <c:pt idx="58">
                  <c:v>3.460693251142855</c:v>
                </c:pt>
                <c:pt idx="59">
                  <c:v>3.3704656591428566</c:v>
                </c:pt>
                <c:pt idx="60">
                  <c:v>3.7711109001428604</c:v>
                </c:pt>
                <c:pt idx="61">
                  <c:v>2.7191929621428583</c:v>
                </c:pt>
                <c:pt idx="62">
                  <c:v>1.5428539741428557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901184"/>
        <c:axId val="95902720"/>
      </c:lineChart>
      <c:catAx>
        <c:axId val="95901184"/>
        <c:scaling>
          <c:orientation val="minMax"/>
        </c:scaling>
        <c:delete val="0"/>
        <c:axPos val="b"/>
        <c:majorTickMark val="none"/>
        <c:minorTickMark val="none"/>
        <c:tickLblPos val="nextTo"/>
        <c:crossAx val="95902720"/>
        <c:crosses val="autoZero"/>
        <c:auto val="1"/>
        <c:lblAlgn val="ctr"/>
        <c:lblOffset val="100"/>
        <c:noMultiLvlLbl val="0"/>
      </c:catAx>
      <c:valAx>
        <c:axId val="95902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590118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/>
              <a:t>Mexico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Mexico!$Z$1</c:f>
              <c:strCache>
                <c:ptCount val="1"/>
                <c:pt idx="0">
                  <c:v>er   </c:v>
                </c:pt>
              </c:strCache>
            </c:strRef>
          </c:tx>
          <c:marker>
            <c:symbol val="none"/>
          </c:marker>
          <c:cat>
            <c:strRef>
              <c:f>Mexico!$A$2:$A$65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Mexico!$Z$2:$Z$65</c:f>
              <c:numCache>
                <c:formatCode>General</c:formatCode>
                <c:ptCount val="64"/>
                <c:pt idx="0">
                  <c:v>0.20639070910229584</c:v>
                </c:pt>
                <c:pt idx="1">
                  <c:v>6.3283820340987229E-2</c:v>
                </c:pt>
                <c:pt idx="2">
                  <c:v>-0.91748691897718437</c:v>
                </c:pt>
                <c:pt idx="3">
                  <c:v>-1.771609207399397</c:v>
                </c:pt>
                <c:pt idx="4">
                  <c:v>-1.7413326133648845</c:v>
                </c:pt>
                <c:pt idx="5">
                  <c:v>-0.36335937117568218</c:v>
                </c:pt>
                <c:pt idx="6">
                  <c:v>0.63052285569027078</c:v>
                </c:pt>
                <c:pt idx="7">
                  <c:v>0.62452835292079545</c:v>
                </c:pt>
                <c:pt idx="8">
                  <c:v>0.37289184698596189</c:v>
                </c:pt>
                <c:pt idx="9">
                  <c:v>0.66281248407676974</c:v>
                </c:pt>
                <c:pt idx="10">
                  <c:v>0.12317590790235458</c:v>
                </c:pt>
                <c:pt idx="11">
                  <c:v>4.2987323775032074E-2</c:v>
                </c:pt>
                <c:pt idx="12">
                  <c:v>-0.46303370468512756</c:v>
                </c:pt>
                <c:pt idx="13">
                  <c:v>0.48915517898251082</c:v>
                </c:pt>
                <c:pt idx="14">
                  <c:v>0.87184753234997403</c:v>
                </c:pt>
                <c:pt idx="15">
                  <c:v>0.56798047766535809</c:v>
                </c:pt>
                <c:pt idx="16">
                  <c:v>0.55267079252472673</c:v>
                </c:pt>
                <c:pt idx="17">
                  <c:v>-0.12117651210675479</c:v>
                </c:pt>
                <c:pt idx="18">
                  <c:v>-0.39091933016365227</c:v>
                </c:pt>
                <c:pt idx="19">
                  <c:v>-0.37841167166845402</c:v>
                </c:pt>
                <c:pt idx="20">
                  <c:v>-0.81311227711601441</c:v>
                </c:pt>
                <c:pt idx="21">
                  <c:v>-1.1689921219531234</c:v>
                </c:pt>
                <c:pt idx="22">
                  <c:v>-1.0169720686442489</c:v>
                </c:pt>
                <c:pt idx="23">
                  <c:v>-0.37885248936161253</c:v>
                </c:pt>
                <c:pt idx="24">
                  <c:v>0.17707404054678971</c:v>
                </c:pt>
                <c:pt idx="25">
                  <c:v>3.1293941890151861E-3</c:v>
                </c:pt>
                <c:pt idx="26">
                  <c:v>-0.15898533956790223</c:v>
                </c:pt>
                <c:pt idx="27">
                  <c:v>0.10773982275268097</c:v>
                </c:pt>
                <c:pt idx="28">
                  <c:v>8.5323662122124722E-2</c:v>
                </c:pt>
                <c:pt idx="29">
                  <c:v>-0.5112047313227136</c:v>
                </c:pt>
                <c:pt idx="30">
                  <c:v>-0.40418204467890761</c:v>
                </c:pt>
                <c:pt idx="31">
                  <c:v>-0.14751576645779649</c:v>
                </c:pt>
                <c:pt idx="32">
                  <c:v>-0.12449531850670327</c:v>
                </c:pt>
                <c:pt idx="33">
                  <c:v>-0.31113437496613999</c:v>
                </c:pt>
                <c:pt idx="34">
                  <c:v>-0.26877215628748052</c:v>
                </c:pt>
                <c:pt idx="35">
                  <c:v>0.53265639914323559</c:v>
                </c:pt>
                <c:pt idx="36">
                  <c:v>0.60508028946541637</c:v>
                </c:pt>
                <c:pt idx="37">
                  <c:v>0.77684684613158672</c:v>
                </c:pt>
                <c:pt idx="38">
                  <c:v>0.83401174392649213</c:v>
                </c:pt>
                <c:pt idx="39">
                  <c:v>0.59366647568707065</c:v>
                </c:pt>
                <c:pt idx="40">
                  <c:v>0.74260970572726692</c:v>
                </c:pt>
                <c:pt idx="41">
                  <c:v>0.22333852444458985</c:v>
                </c:pt>
                <c:pt idx="42">
                  <c:v>5.7415395546689271E-2</c:v>
                </c:pt>
                <c:pt idx="43">
                  <c:v>0.46497897511821407</c:v>
                </c:pt>
                <c:pt idx="44">
                  <c:v>0.48202056954548961</c:v>
                </c:pt>
                <c:pt idx="45">
                  <c:v>-4.015178252713969E-3</c:v>
                </c:pt>
                <c:pt idx="46">
                  <c:v>0.30575372509793552</c:v>
                </c:pt>
                <c:pt idx="47">
                  <c:v>0.74253835291830539</c:v>
                </c:pt>
                <c:pt idx="48">
                  <c:v>0.61009471837946272</c:v>
                </c:pt>
                <c:pt idx="49">
                  <c:v>0.23894709172445489</c:v>
                </c:pt>
                <c:pt idx="50">
                  <c:v>0.20476046063284603</c:v>
                </c:pt>
                <c:pt idx="51">
                  <c:v>0.45064012726043495</c:v>
                </c:pt>
                <c:pt idx="52">
                  <c:v>0.44862455010035107</c:v>
                </c:pt>
                <c:pt idx="53">
                  <c:v>0.57671056829946998</c:v>
                </c:pt>
                <c:pt idx="54">
                  <c:v>0.23547143613843979</c:v>
                </c:pt>
                <c:pt idx="55">
                  <c:v>0.76129640498274453</c:v>
                </c:pt>
                <c:pt idx="56">
                  <c:v>0.95697680937172169</c:v>
                </c:pt>
                <c:pt idx="57">
                  <c:v>0.45583140564177838</c:v>
                </c:pt>
                <c:pt idx="58">
                  <c:v>0.65922024688156045</c:v>
                </c:pt>
                <c:pt idx="59">
                  <c:v>1.1037644101567954</c:v>
                </c:pt>
                <c:pt idx="60">
                  <c:v>0.85278146120999443</c:v>
                </c:pt>
                <c:pt idx="61">
                  <c:v>0.4341446040441756</c:v>
                </c:pt>
                <c:pt idx="62">
                  <c:v>0.53757435207253368</c:v>
                </c:pt>
                <c:pt idx="63">
                  <c:v>0.73900621173623449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Mexico!$AF$1</c:f>
              <c:strCache>
                <c:ptCount val="1"/>
                <c:pt idx="0">
                  <c:v>datadele</c:v>
                </c:pt>
              </c:strCache>
            </c:strRef>
          </c:tx>
          <c:marker>
            <c:symbol val="none"/>
          </c:marker>
          <c:cat>
            <c:strRef>
              <c:f>Mexico!$A$2:$A$65</c:f>
              <c:strCache>
                <c:ptCount val="64"/>
                <c:pt idx="0">
                  <c:v>Q1 2000</c:v>
                </c:pt>
                <c:pt idx="1">
                  <c:v>Q2 2000</c:v>
                </c:pt>
                <c:pt idx="2">
                  <c:v>Q3 2000</c:v>
                </c:pt>
                <c:pt idx="3">
                  <c:v>Q4 2000</c:v>
                </c:pt>
                <c:pt idx="4">
                  <c:v>Q1 2001</c:v>
                </c:pt>
                <c:pt idx="5">
                  <c:v>Q2 2001</c:v>
                </c:pt>
                <c:pt idx="6">
                  <c:v>Q3 2001</c:v>
                </c:pt>
                <c:pt idx="7">
                  <c:v>Q4 2001</c:v>
                </c:pt>
                <c:pt idx="8">
                  <c:v>Q1 2002</c:v>
                </c:pt>
                <c:pt idx="9">
                  <c:v>Q2 2002</c:v>
                </c:pt>
                <c:pt idx="10">
                  <c:v>Q3 2002</c:v>
                </c:pt>
                <c:pt idx="11">
                  <c:v>Q4 2002</c:v>
                </c:pt>
                <c:pt idx="12">
                  <c:v>Q1 2003</c:v>
                </c:pt>
                <c:pt idx="13">
                  <c:v>Q2 2003</c:v>
                </c:pt>
                <c:pt idx="14">
                  <c:v>Q3 2003</c:v>
                </c:pt>
                <c:pt idx="15">
                  <c:v>Q4 2003</c:v>
                </c:pt>
                <c:pt idx="16">
                  <c:v>Q1 2004</c:v>
                </c:pt>
                <c:pt idx="17">
                  <c:v>Q2 2004</c:v>
                </c:pt>
                <c:pt idx="18">
                  <c:v>Q3 2004</c:v>
                </c:pt>
                <c:pt idx="19">
                  <c:v>Q4 2004</c:v>
                </c:pt>
                <c:pt idx="20">
                  <c:v>Q1 2005</c:v>
                </c:pt>
                <c:pt idx="21">
                  <c:v>Q2 2005</c:v>
                </c:pt>
                <c:pt idx="22">
                  <c:v>Q3 2005</c:v>
                </c:pt>
                <c:pt idx="23">
                  <c:v>Q4 2005</c:v>
                </c:pt>
                <c:pt idx="24">
                  <c:v>Q1 2006</c:v>
                </c:pt>
                <c:pt idx="25">
                  <c:v>Q2 2006</c:v>
                </c:pt>
                <c:pt idx="26">
                  <c:v>Q3 2006</c:v>
                </c:pt>
                <c:pt idx="27">
                  <c:v>Q4 2006</c:v>
                </c:pt>
                <c:pt idx="28">
                  <c:v>2007Q1</c:v>
                </c:pt>
                <c:pt idx="29">
                  <c:v>2007Q2</c:v>
                </c:pt>
                <c:pt idx="30">
                  <c:v>2007Q3</c:v>
                </c:pt>
                <c:pt idx="31">
                  <c:v>2007Q4</c:v>
                </c:pt>
                <c:pt idx="32">
                  <c:v>2008Q1</c:v>
                </c:pt>
                <c:pt idx="33">
                  <c:v>2008Q2</c:v>
                </c:pt>
                <c:pt idx="34">
                  <c:v>2008Q3</c:v>
                </c:pt>
                <c:pt idx="35">
                  <c:v>2008Q4</c:v>
                </c:pt>
                <c:pt idx="36">
                  <c:v>2009Q1</c:v>
                </c:pt>
                <c:pt idx="37">
                  <c:v>2009Q2</c:v>
                </c:pt>
                <c:pt idx="38">
                  <c:v>2009Q3</c:v>
                </c:pt>
                <c:pt idx="39">
                  <c:v>2009Q4</c:v>
                </c:pt>
                <c:pt idx="40">
                  <c:v>2010Q1</c:v>
                </c:pt>
                <c:pt idx="41">
                  <c:v>2010Q2</c:v>
                </c:pt>
                <c:pt idx="42">
                  <c:v>2010Q3</c:v>
                </c:pt>
                <c:pt idx="43">
                  <c:v>2010Q4</c:v>
                </c:pt>
                <c:pt idx="44">
                  <c:v>2011Q1</c:v>
                </c:pt>
                <c:pt idx="45">
                  <c:v>2011Q2</c:v>
                </c:pt>
                <c:pt idx="46">
                  <c:v>2011Q3</c:v>
                </c:pt>
                <c:pt idx="47">
                  <c:v>2011Q4</c:v>
                </c:pt>
                <c:pt idx="48">
                  <c:v>2012Q1</c:v>
                </c:pt>
                <c:pt idx="49">
                  <c:v>2012Q2</c:v>
                </c:pt>
                <c:pt idx="50">
                  <c:v>2012Q3</c:v>
                </c:pt>
                <c:pt idx="51">
                  <c:v>2012Q4</c:v>
                </c:pt>
                <c:pt idx="52">
                  <c:v>2013Q1</c:v>
                </c:pt>
                <c:pt idx="53">
                  <c:v>2013Q2</c:v>
                </c:pt>
                <c:pt idx="54">
                  <c:v>2013Q3</c:v>
                </c:pt>
                <c:pt idx="55">
                  <c:v>2013Q4</c:v>
                </c:pt>
                <c:pt idx="56">
                  <c:v>2014Q1</c:v>
                </c:pt>
                <c:pt idx="57">
                  <c:v>2014Q2</c:v>
                </c:pt>
                <c:pt idx="58">
                  <c:v>2014Q3</c:v>
                </c:pt>
                <c:pt idx="59">
                  <c:v>2014Q4</c:v>
                </c:pt>
                <c:pt idx="60">
                  <c:v>2015Q1</c:v>
                </c:pt>
                <c:pt idx="61">
                  <c:v>2015Q2</c:v>
                </c:pt>
                <c:pt idx="62">
                  <c:v>2015Q3</c:v>
                </c:pt>
                <c:pt idx="63">
                  <c:v>2015Q4</c:v>
                </c:pt>
              </c:strCache>
            </c:strRef>
          </c:cat>
          <c:val>
            <c:numRef>
              <c:f>Mexico!$AF$2:$AF$65</c:f>
              <c:numCache>
                <c:formatCode>General</c:formatCode>
                <c:ptCount val="64"/>
                <c:pt idx="0">
                  <c:v>-3.9258752937031254</c:v>
                </c:pt>
                <c:pt idx="1">
                  <c:v>6.5901857962968808</c:v>
                </c:pt>
                <c:pt idx="2">
                  <c:v>-6.5566642647031301</c:v>
                </c:pt>
                <c:pt idx="3">
                  <c:v>0.79599661529687138</c:v>
                </c:pt>
                <c:pt idx="4">
                  <c:v>-1.2836920627031232</c:v>
                </c:pt>
                <c:pt idx="5">
                  <c:v>-6.0584079897031309</c:v>
                </c:pt>
                <c:pt idx="6">
                  <c:v>4.0788814212968738</c:v>
                </c:pt>
                <c:pt idx="7">
                  <c:v>-5.0349588437031256</c:v>
                </c:pt>
                <c:pt idx="8">
                  <c:v>-2.163945255703128</c:v>
                </c:pt>
                <c:pt idx="9">
                  <c:v>9.2777197602968684</c:v>
                </c:pt>
                <c:pt idx="10">
                  <c:v>0.7294904432968754</c:v>
                </c:pt>
                <c:pt idx="11">
                  <c:v>0.49814016329687572</c:v>
                </c:pt>
                <c:pt idx="12">
                  <c:v>3.5903399772968738</c:v>
                </c:pt>
                <c:pt idx="13">
                  <c:v>-3.8230492367031279</c:v>
                </c:pt>
                <c:pt idx="14">
                  <c:v>3.2452405452968756</c:v>
                </c:pt>
                <c:pt idx="15">
                  <c:v>1.8610139142968725</c:v>
                </c:pt>
                <c:pt idx="16">
                  <c:v>-1.6582407667031243</c:v>
                </c:pt>
                <c:pt idx="17">
                  <c:v>1.3574527552968723</c:v>
                </c:pt>
                <c:pt idx="18">
                  <c:v>-0.93453103670312521</c:v>
                </c:pt>
                <c:pt idx="19">
                  <c:v>-2.2117604717031281</c:v>
                </c:pt>
                <c:pt idx="20">
                  <c:v>-0.66511764070312696</c:v>
                </c:pt>
                <c:pt idx="21">
                  <c:v>-5.0045730767031253</c:v>
                </c:pt>
                <c:pt idx="22">
                  <c:v>-0.86399456570312561</c:v>
                </c:pt>
                <c:pt idx="23">
                  <c:v>-1.5897487727031232</c:v>
                </c:pt>
                <c:pt idx="24">
                  <c:v>0.66939152529687607</c:v>
                </c:pt>
                <c:pt idx="25">
                  <c:v>3.0688032552968751</c:v>
                </c:pt>
                <c:pt idx="26">
                  <c:v>-4.3358024497031256</c:v>
                </c:pt>
                <c:pt idx="27">
                  <c:v>-2.1515664577031259</c:v>
                </c:pt>
                <c:pt idx="28">
                  <c:v>0.89831775929687518</c:v>
                </c:pt>
                <c:pt idx="29">
                  <c:v>-2.8868828247031226</c:v>
                </c:pt>
                <c:pt idx="30">
                  <c:v>-0.39158617970312726</c:v>
                </c:pt>
                <c:pt idx="31">
                  <c:v>-1.4590288107031268</c:v>
                </c:pt>
                <c:pt idx="32">
                  <c:v>-2.502619218703126</c:v>
                </c:pt>
                <c:pt idx="33">
                  <c:v>-4.854720139703125</c:v>
                </c:pt>
                <c:pt idx="34">
                  <c:v>3.8939163142968729</c:v>
                </c:pt>
                <c:pt idx="35">
                  <c:v>21.746917650296879</c:v>
                </c:pt>
                <c:pt idx="36">
                  <c:v>4.7693484962968746</c:v>
                </c:pt>
                <c:pt idx="37">
                  <c:v>-9.1340486607031206</c:v>
                </c:pt>
                <c:pt idx="38">
                  <c:v>1.3352014932968745</c:v>
                </c:pt>
                <c:pt idx="39">
                  <c:v>-4.2803846257031246</c:v>
                </c:pt>
                <c:pt idx="40">
                  <c:v>-5.5867765577031259</c:v>
                </c:pt>
                <c:pt idx="41">
                  <c:v>0.60845537029687291</c:v>
                </c:pt>
                <c:pt idx="42">
                  <c:v>-2.1627755187031217</c:v>
                </c:pt>
                <c:pt idx="43">
                  <c:v>-2.0843520167031224</c:v>
                </c:pt>
                <c:pt idx="44">
                  <c:v>-4.1268763207031247</c:v>
                </c:pt>
                <c:pt idx="45">
                  <c:v>-2.0086666527031225</c:v>
                </c:pt>
                <c:pt idx="46">
                  <c:v>11.622440400296878</c:v>
                </c:pt>
                <c:pt idx="47">
                  <c:v>3.224090360296874</c:v>
                </c:pt>
                <c:pt idx="48">
                  <c:v>-9.7879244497031159</c:v>
                </c:pt>
                <c:pt idx="49">
                  <c:v>5.5844966792968727</c:v>
                </c:pt>
                <c:pt idx="50">
                  <c:v>-6.5565858347031254</c:v>
                </c:pt>
                <c:pt idx="51">
                  <c:v>-0.20759707570312891</c:v>
                </c:pt>
                <c:pt idx="52">
                  <c:v>-6.0688120607031237</c:v>
                </c:pt>
                <c:pt idx="53">
                  <c:v>5.5784444272968763</c:v>
                </c:pt>
                <c:pt idx="54">
                  <c:v>-2.2731008387031242</c:v>
                </c:pt>
                <c:pt idx="55">
                  <c:v>-0.43052736370312616</c:v>
                </c:pt>
                <c:pt idx="56">
                  <c:v>-0.87072218770312504</c:v>
                </c:pt>
                <c:pt idx="57">
                  <c:v>-1.3193965747031271</c:v>
                </c:pt>
                <c:pt idx="58">
                  <c:v>2.2595324622968764</c:v>
                </c:pt>
                <c:pt idx="59">
                  <c:v>8.0529665792968768</c:v>
                </c:pt>
                <c:pt idx="60">
                  <c:v>1.9948810352968736</c:v>
                </c:pt>
                <c:pt idx="61">
                  <c:v>1.7656433732968726</c:v>
                </c:pt>
                <c:pt idx="62">
                  <c:v>7.9193155872968797</c:v>
                </c:pt>
                <c:pt idx="63">
                  <c:v>0.23868793629687479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932416"/>
        <c:axId val="95933952"/>
      </c:lineChart>
      <c:catAx>
        <c:axId val="95932416"/>
        <c:scaling>
          <c:orientation val="minMax"/>
        </c:scaling>
        <c:delete val="0"/>
        <c:axPos val="b"/>
        <c:majorTickMark val="none"/>
        <c:minorTickMark val="none"/>
        <c:tickLblPos val="nextTo"/>
        <c:crossAx val="95933952"/>
        <c:crosses val="autoZero"/>
        <c:auto val="1"/>
        <c:lblAlgn val="ctr"/>
        <c:lblOffset val="100"/>
        <c:noMultiLvlLbl val="0"/>
      </c:catAx>
      <c:valAx>
        <c:axId val="95933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95932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1292" y="0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68365C66-F922-4C43-93AA-BB700F4EA519}" type="datetimeFigureOut">
              <a:rPr lang="es-MX" smtClean="0"/>
              <a:t>01/09/2016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30153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1292" y="8830153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7925D8F4-4AF9-4471-A92E-170B5E04742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11678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9109" cy="464662"/>
          </a:xfrm>
          <a:prstGeom prst="rect">
            <a:avLst/>
          </a:prstGeom>
        </p:spPr>
        <p:txBody>
          <a:bodyPr vert="horz" lIns="90406" tIns="45204" rIns="90406" bIns="45204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69706" y="0"/>
            <a:ext cx="3039109" cy="464662"/>
          </a:xfrm>
          <a:prstGeom prst="rect">
            <a:avLst/>
          </a:prstGeom>
        </p:spPr>
        <p:txBody>
          <a:bodyPr vert="horz" lIns="90406" tIns="45204" rIns="90406" bIns="45204" rtlCol="0"/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8B22EF8-5670-4845-B8E2-44A50CCD8F45}" type="datetimeFigureOut">
              <a:rPr lang="es-ES"/>
              <a:pPr>
                <a:defRPr/>
              </a:pPr>
              <a:t>01/09/2016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06" tIns="45204" rIns="90406" bIns="45204" rtlCol="0" anchor="ctr"/>
          <a:lstStyle/>
          <a:p>
            <a:pPr lv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0723" y="4415077"/>
            <a:ext cx="5608954" cy="4183539"/>
          </a:xfrm>
          <a:prstGeom prst="rect">
            <a:avLst/>
          </a:prstGeom>
        </p:spPr>
        <p:txBody>
          <a:bodyPr vert="horz" lIns="90406" tIns="45204" rIns="90406" bIns="45204" rtlCol="0"/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30153"/>
            <a:ext cx="3039109" cy="464662"/>
          </a:xfrm>
          <a:prstGeom prst="rect">
            <a:avLst/>
          </a:prstGeom>
        </p:spPr>
        <p:txBody>
          <a:bodyPr vert="horz" lIns="90406" tIns="45204" rIns="90406" bIns="45204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69706" y="8830153"/>
            <a:ext cx="3039109" cy="464662"/>
          </a:xfrm>
          <a:prstGeom prst="rect">
            <a:avLst/>
          </a:prstGeom>
        </p:spPr>
        <p:txBody>
          <a:bodyPr vert="horz" lIns="90406" tIns="45204" rIns="90406" bIns="45204" rtlCol="0" anchor="b"/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EA46694-4A6C-4A14-BFBC-72187C0E898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85155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A46694-4A6C-4A14-BFBC-72187C0E898C}" type="slidenum">
              <a:rPr lang="es-ES" smtClean="0"/>
              <a:pPr>
                <a:defRPr/>
              </a:pPr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4767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23"/>
          <p:cNvSpPr/>
          <p:nvPr userDrawn="1"/>
        </p:nvSpPr>
        <p:spPr>
          <a:xfrm>
            <a:off x="0" y="2492375"/>
            <a:ext cx="9144000" cy="4365625"/>
          </a:xfrm>
          <a:prstGeom prst="rect">
            <a:avLst/>
          </a:prstGeom>
          <a:solidFill>
            <a:srgbClr val="114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pic>
        <p:nvPicPr>
          <p:cNvPr id="5" name="Imagen 24" descr="miembros cemla pp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191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8 Rectángulo"/>
          <p:cNvSpPr/>
          <p:nvPr userDrawn="1"/>
        </p:nvSpPr>
        <p:spPr>
          <a:xfrm>
            <a:off x="0" y="5957888"/>
            <a:ext cx="9144000" cy="900112"/>
          </a:xfrm>
          <a:prstGeom prst="rect">
            <a:avLst/>
          </a:prstGeom>
          <a:solidFill>
            <a:srgbClr val="00336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latin typeface="Helvetica" pitchFamily="34" charset="0"/>
            </a:endParaRPr>
          </a:p>
        </p:txBody>
      </p:sp>
      <p:pic>
        <p:nvPicPr>
          <p:cNvPr id="8" name="Imagen 17" descr="Logo 2012.t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314325"/>
            <a:ext cx="25193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222813" y="4157943"/>
            <a:ext cx="5964154" cy="933450"/>
          </a:xfrm>
        </p:spPr>
        <p:txBody>
          <a:bodyPr>
            <a:normAutofit/>
          </a:bodyPr>
          <a:lstStyle>
            <a:lvl1pPr>
              <a:defRPr sz="2800">
                <a:solidFill>
                  <a:srgbClr val="FFFFFF"/>
                </a:solidFill>
                <a:latin typeface="Helvetica"/>
                <a:cs typeface="Helvetica"/>
              </a:defRPr>
            </a:lvl1pPr>
          </a:lstStyle>
          <a:p>
            <a:endParaRPr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222813" y="5095874"/>
            <a:ext cx="5964154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 baseline="0">
                <a:solidFill>
                  <a:srgbClr val="FFFFFF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5885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rgbClr val="00336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latin typeface="Helvetica" pitchFamily="34" charset="0"/>
            </a:endParaRPr>
          </a:p>
        </p:txBody>
      </p:sp>
      <p:sp>
        <p:nvSpPr>
          <p:cNvPr id="5" name="4 Rectángulo"/>
          <p:cNvSpPr/>
          <p:nvPr userDrawn="1"/>
        </p:nvSpPr>
        <p:spPr>
          <a:xfrm>
            <a:off x="8243888" y="0"/>
            <a:ext cx="900112" cy="1071563"/>
          </a:xfrm>
          <a:prstGeom prst="rect">
            <a:avLst/>
          </a:prstGeom>
          <a:solidFill>
            <a:srgbClr val="003366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latin typeface="Helvetica" pitchFamily="34" charset="0"/>
            </a:endParaRPr>
          </a:p>
        </p:txBody>
      </p:sp>
      <p:sp>
        <p:nvSpPr>
          <p:cNvPr id="6" name="9 Rectángulo"/>
          <p:cNvSpPr/>
          <p:nvPr userDrawn="1"/>
        </p:nvSpPr>
        <p:spPr>
          <a:xfrm>
            <a:off x="0" y="6742113"/>
            <a:ext cx="9144000" cy="11588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>
              <a:latin typeface="Helvetica" pitchFamily="34" charset="0"/>
            </a:endParaRPr>
          </a:p>
        </p:txBody>
      </p:sp>
      <p:pic>
        <p:nvPicPr>
          <p:cNvPr id="7" name="Imagen 9" descr="logotipo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89688"/>
            <a:ext cx="12763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6615130" cy="8572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55267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3" y="190500"/>
            <a:ext cx="8636000" cy="1009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9063" y="1971675"/>
            <a:ext cx="3108325" cy="4117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971675"/>
            <a:ext cx="3108325" cy="19827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9788" y="4106863"/>
            <a:ext cx="3108325" cy="19827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29179388"/>
      </p:ext>
    </p:extLst>
  </p:cSld>
  <p:clrMapOvr>
    <a:masterClrMapping/>
  </p:clrMapOvr>
  <p:transition spd="med">
    <p:split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MX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B59CD9-C062-4AFE-A629-6298FA0BDFA3}" type="datetimeFigureOut">
              <a:rPr lang="es-MX"/>
              <a:pPr>
                <a:defRPr/>
              </a:pPr>
              <a:t>01/09/2016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BC87A5B-2548-4B32-878C-3464B8228E89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elvetica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Helvetica" pitchFamily="34" charset="0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Helvetica" pitchFamily="34" charset="0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Helvetica" pitchFamily="34" charset="0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Helvetica" pitchFamily="34" charset="0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Helvetica" pitchFamily="34" charset="0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2250" y="3140968"/>
            <a:ext cx="8742238" cy="9334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How Brazil, Chile, Colombia, Mexico and Peru have responded to terms of trade </a:t>
            </a:r>
            <a:r>
              <a:rPr lang="en-US" dirty="0"/>
              <a:t>shocks </a:t>
            </a:r>
            <a:r>
              <a:rPr lang="en-US" dirty="0" smtClean="0"/>
              <a:t>during inflation targeting?</a:t>
            </a:r>
            <a:endParaRPr lang="en-US" dirty="0"/>
          </a:p>
        </p:txBody>
      </p:sp>
      <p:sp>
        <p:nvSpPr>
          <p:cNvPr id="4099" name="Subtítulo 2"/>
          <p:cNvSpPr>
            <a:spLocks noGrp="1"/>
          </p:cNvSpPr>
          <p:nvPr>
            <p:ph type="subTitle" idx="1"/>
          </p:nvPr>
        </p:nvSpPr>
        <p:spPr>
          <a:xfrm>
            <a:off x="251520" y="4509120"/>
            <a:ext cx="8640960" cy="1872208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400" b="1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Maritsa Hernández </a:t>
            </a:r>
            <a:r>
              <a:rPr lang="en-US" sz="2400" b="1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Henao		</a:t>
            </a:r>
            <a:r>
              <a:rPr lang="en-US" sz="2400" b="1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</a:t>
            </a:r>
            <a:r>
              <a:rPr lang="en-US" sz="2400" b="1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 </a:t>
            </a:r>
            <a:r>
              <a:rPr lang="en-US" sz="2400" b="1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Alberto Ortiz Bolaños</a:t>
            </a:r>
          </a:p>
          <a:p>
            <a:r>
              <a:rPr lang="en-US" sz="2400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     </a:t>
            </a:r>
            <a:r>
              <a:rPr lang="en-US" sz="24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           CEMLA</a:t>
            </a:r>
            <a:r>
              <a:rPr lang="en-US" sz="2400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	                    </a:t>
            </a:r>
            <a:r>
              <a:rPr lang="en-US" sz="24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   	    CEMLA </a:t>
            </a:r>
            <a:r>
              <a:rPr lang="en-US" sz="2400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and EGADE</a:t>
            </a:r>
          </a:p>
          <a:p>
            <a:r>
              <a:rPr lang="en-US" sz="2400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</a:t>
            </a:r>
            <a:r>
              <a:rPr lang="en-US" sz="24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    jhernandez@cemla.org</a:t>
            </a:r>
            <a:r>
              <a:rPr lang="en-US" sz="2400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	               </a:t>
            </a:r>
            <a:r>
              <a:rPr lang="en-US" sz="24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          ortiz@cemla.org</a:t>
            </a:r>
            <a:endParaRPr lang="en-US" sz="2400" dirty="0">
              <a:latin typeface="Helvetica" pitchFamily="34" charset="0"/>
              <a:ea typeface="ＭＳ Ｐゴシック" pitchFamily="34" charset="-128"/>
              <a:cs typeface="Helvetica" pitchFamily="34" charset="0"/>
            </a:endParaRPr>
          </a:p>
          <a:p>
            <a:endParaRPr lang="en-US" sz="2400" dirty="0">
              <a:latin typeface="Helvetica" pitchFamily="34" charset="0"/>
              <a:ea typeface="ＭＳ Ｐゴシック" pitchFamily="34" charset="-128"/>
              <a:cs typeface="Helvetica" pitchFamily="34" charset="0"/>
            </a:endParaRPr>
          </a:p>
          <a:p>
            <a:pPr algn="ctr"/>
            <a:r>
              <a:rPr lang="es-MX" sz="20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</a:t>
            </a:r>
          </a:p>
          <a:p>
            <a:pPr algn="ctr"/>
            <a:r>
              <a:rPr lang="en-US" sz="21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XII Meeting of CEMLA’s Monetary Policy Managers</a:t>
            </a:r>
            <a:endParaRPr lang="en-US" sz="2100" dirty="0"/>
          </a:p>
          <a:p>
            <a:pPr algn="ctr"/>
            <a:r>
              <a:rPr lang="es-MX" sz="2100" dirty="0" smtClean="0"/>
              <a:t>Madrid, </a:t>
            </a:r>
            <a:r>
              <a:rPr lang="es-MX" sz="2100" dirty="0" err="1" smtClean="0"/>
              <a:t>Spain</a:t>
            </a:r>
            <a:endParaRPr lang="es-MX" sz="2100" dirty="0" smtClean="0">
              <a:latin typeface="Helvetica" pitchFamily="34" charset="0"/>
              <a:ea typeface="ＭＳ Ｐゴシック" pitchFamily="34" charset="-128"/>
              <a:cs typeface="Helvetica" pitchFamily="34" charset="0"/>
            </a:endParaRPr>
          </a:p>
          <a:p>
            <a:pPr algn="ctr"/>
            <a:r>
              <a:rPr lang="en-US" sz="21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June 23-24, 2016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2812" y="6433591"/>
            <a:ext cx="88136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i="1" dirty="0">
                <a:solidFill>
                  <a:schemeClr val="bg1"/>
                </a:solidFill>
              </a:rPr>
              <a:t>The views expressed in this </a:t>
            </a:r>
            <a:r>
              <a:rPr lang="en-US" sz="1400" i="1" dirty="0" smtClean="0">
                <a:solidFill>
                  <a:schemeClr val="bg1"/>
                </a:solidFill>
              </a:rPr>
              <a:t>presentation are </a:t>
            </a:r>
            <a:r>
              <a:rPr lang="en-US" sz="1400" i="1" dirty="0">
                <a:solidFill>
                  <a:schemeClr val="bg1"/>
                </a:solidFill>
              </a:rPr>
              <a:t>those of the authors, and not necessarily those of </a:t>
            </a:r>
            <a:r>
              <a:rPr lang="en-US" sz="1400" i="1" dirty="0" smtClean="0">
                <a:solidFill>
                  <a:schemeClr val="bg1"/>
                </a:solidFill>
              </a:rPr>
              <a:t>CEMLA.</a:t>
            </a:r>
            <a:endParaRPr lang="es-MX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6" name="5 Rectángulo redondeado"/>
          <p:cNvSpPr/>
          <p:nvPr/>
        </p:nvSpPr>
        <p:spPr>
          <a:xfrm>
            <a:off x="107504" y="1847954"/>
            <a:ext cx="4392488" cy="43893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 redondeado"/>
          <p:cNvSpPr/>
          <p:nvPr/>
        </p:nvSpPr>
        <p:spPr>
          <a:xfrm>
            <a:off x="4644008" y="1847954"/>
            <a:ext cx="4392488" cy="43893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75444" y="1201623"/>
            <a:ext cx="8952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dirty="0">
                <a:solidFill>
                  <a:srgbClr val="003366"/>
                </a:solidFill>
              </a:rPr>
              <a:t>Should open-economy </a:t>
            </a:r>
            <a:r>
              <a:rPr lang="en-US" dirty="0" smtClean="0">
                <a:solidFill>
                  <a:srgbClr val="003366"/>
                </a:solidFill>
              </a:rPr>
              <a:t>variables (such as exchange rates, global business cycle</a:t>
            </a:r>
          </a:p>
          <a:p>
            <a:pPr algn="just"/>
            <a:r>
              <a:rPr lang="en-US" dirty="0" smtClean="0">
                <a:solidFill>
                  <a:srgbClr val="003366"/>
                </a:solidFill>
              </a:rPr>
              <a:t>conditions, or global imbalances) </a:t>
            </a:r>
            <a:r>
              <a:rPr lang="en-US" dirty="0">
                <a:solidFill>
                  <a:srgbClr val="003366"/>
                </a:solidFill>
              </a:rPr>
              <a:t>be part of a central bank’s monetary policy strategy?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51520" y="1844824"/>
            <a:ext cx="4132089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No necessarily.</a:t>
            </a:r>
          </a:p>
          <a:p>
            <a:pPr marL="0" lvl="1" algn="just"/>
            <a:endParaRPr lang="en-US" sz="800" dirty="0" smtClean="0">
              <a:solidFill>
                <a:srgbClr val="003366"/>
              </a:solidFill>
              <a:latin typeface="Helvetica" panose="020B0604020202030204" pitchFamily="34" charset="0"/>
            </a:endParaRPr>
          </a:p>
          <a:p>
            <a:pPr marL="0" lvl="1" algn="just"/>
            <a:r>
              <a:rPr lang="en-US" sz="1700" dirty="0" err="1" smtClean="0">
                <a:solidFill>
                  <a:srgbClr val="003366"/>
                </a:solidFill>
                <a:latin typeface="Helvetica" panose="020B0604020202030204" pitchFamily="34" charset="0"/>
              </a:rPr>
              <a:t>Clarida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, </a:t>
            </a:r>
            <a:r>
              <a:rPr lang="en-US" sz="1700" dirty="0" err="1">
                <a:solidFill>
                  <a:srgbClr val="003366"/>
                </a:solidFill>
                <a:latin typeface="Helvetica" panose="020B0604020202030204" pitchFamily="34" charset="0"/>
              </a:rPr>
              <a:t>Galí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 and Gertler (AER 2001) show that under 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complete exchange-rate-pass-through (producer currency pricing) and frictionless asset markets ensuring efficient risk-sharing the 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monetary policy design problem for the 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small open 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economy is isomorphic to the problem of the closed 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economy.</a:t>
            </a:r>
          </a:p>
          <a:p>
            <a:pPr marL="0" lvl="1" algn="just"/>
            <a:endParaRPr lang="en-US" sz="800" dirty="0">
              <a:solidFill>
                <a:srgbClr val="003366"/>
              </a:solidFill>
              <a:latin typeface="Helvetica" panose="020B0604020202030204" pitchFamily="34" charset="0"/>
            </a:endParaRPr>
          </a:p>
          <a:p>
            <a:pPr marL="0" lvl="1" algn="just"/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As 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far as </a:t>
            </a:r>
            <a:r>
              <a:rPr lang="en-US" sz="1700" dirty="0">
                <a:solidFill>
                  <a:srgbClr val="C00000"/>
                </a:solidFill>
                <a:latin typeface="Helvetica" panose="020B0604020202030204" pitchFamily="34" charset="0"/>
              </a:rPr>
              <a:t>relative prices are not distorted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, the central bank should 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allow for 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free floating of the exchange rate despite the impact of the 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resulting exchange 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variability on 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inflation, focusing only on output gaps and inflation.</a:t>
            </a:r>
            <a:endParaRPr lang="es-MX" sz="1700" dirty="0" smtClean="0">
              <a:solidFill>
                <a:srgbClr val="003366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860032" y="1844824"/>
            <a:ext cx="4159723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Likely yes.</a:t>
            </a:r>
          </a:p>
          <a:p>
            <a:pPr marL="0" lvl="1" algn="just"/>
            <a:endParaRPr lang="en-US" sz="1200" dirty="0" smtClean="0">
              <a:solidFill>
                <a:srgbClr val="003366"/>
              </a:solidFill>
              <a:latin typeface="Helvetica" panose="020B0604020202030204" pitchFamily="34" charset="0"/>
            </a:endParaRPr>
          </a:p>
          <a:p>
            <a:pPr marL="0" lvl="1" algn="just"/>
            <a:r>
              <a:rPr lang="en-US" sz="1700" dirty="0" err="1" smtClean="0">
                <a:solidFill>
                  <a:srgbClr val="003366"/>
                </a:solidFill>
                <a:latin typeface="Helvetica" panose="020B0604020202030204" pitchFamily="34" charset="0"/>
              </a:rPr>
              <a:t>Corsetti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 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and </a:t>
            </a:r>
            <a:r>
              <a:rPr lang="en-US" sz="1700" dirty="0" err="1">
                <a:solidFill>
                  <a:srgbClr val="003366"/>
                </a:solidFill>
                <a:latin typeface="Helvetica" panose="020B0604020202030204" pitchFamily="34" charset="0"/>
              </a:rPr>
              <a:t>Pesenti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 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(JME 2005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) show that when </a:t>
            </a:r>
            <a:r>
              <a:rPr lang="en-US" sz="1700" dirty="0">
                <a:solidFill>
                  <a:srgbClr val="C00000"/>
                </a:solidFill>
                <a:latin typeface="Helvetica" panose="020B0604020202030204" pitchFamily="34" charset="0"/>
              </a:rPr>
              <a:t>firms’ markups are exposed to currency fluctuations</a:t>
            </a:r>
            <a:r>
              <a:rPr lang="en-US" sz="1700" dirty="0">
                <a:solidFill>
                  <a:srgbClr val="003366"/>
                </a:solidFill>
                <a:latin typeface="Helvetica" panose="020B0604020202030204" pitchFamily="34" charset="0"/>
              </a:rPr>
              <a:t>, foreign prices increase vis-à-vis currency uncertainty reducing the purchasing power of domestic consumers. Therefore, optimal monetary rules should limit exchange rate 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variability.</a:t>
            </a:r>
          </a:p>
          <a:p>
            <a:pPr marL="0" lvl="1" algn="just"/>
            <a:endParaRPr lang="en-US" sz="1200" dirty="0">
              <a:solidFill>
                <a:srgbClr val="003366"/>
              </a:solidFill>
              <a:latin typeface="Helvetica" panose="020B0604020202030204" pitchFamily="34" charset="0"/>
            </a:endParaRPr>
          </a:p>
          <a:p>
            <a:pPr marL="0" lvl="1" algn="just"/>
            <a:r>
              <a:rPr lang="en-US" sz="1700" dirty="0" err="1" smtClean="0">
                <a:solidFill>
                  <a:srgbClr val="003366"/>
                </a:solidFill>
                <a:latin typeface="Helvetica" panose="020B0604020202030204" pitchFamily="34" charset="0"/>
              </a:rPr>
              <a:t>Corsetti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, </a:t>
            </a:r>
            <a:r>
              <a:rPr lang="en-US" sz="1700" dirty="0" err="1" smtClean="0">
                <a:solidFill>
                  <a:srgbClr val="003366"/>
                </a:solidFill>
                <a:latin typeface="Helvetica" panose="020B0604020202030204" pitchFamily="34" charset="0"/>
              </a:rPr>
              <a:t>Dedola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 and Leduc (Handbook of Monetary Economics V3 2011) show that </a:t>
            </a:r>
            <a:r>
              <a:rPr lang="en-US" sz="1700" dirty="0" smtClean="0">
                <a:solidFill>
                  <a:srgbClr val="C00000"/>
                </a:solidFill>
                <a:latin typeface="Helvetica" panose="020B0604020202030204" pitchFamily="34" charset="0"/>
              </a:rPr>
              <a:t>incomplete asset markets</a:t>
            </a:r>
            <a:r>
              <a:rPr lang="en-US" sz="1700" dirty="0" smtClean="0">
                <a:solidFill>
                  <a:srgbClr val="003366"/>
                </a:solidFill>
                <a:latin typeface="Helvetica" panose="020B0604020202030204" pitchFamily="34" charset="0"/>
              </a:rPr>
              <a:t> create policy trade-offs where optimal policies include responding to external quantities and prices.</a:t>
            </a:r>
            <a:endParaRPr lang="es-MX" sz="1700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14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(cont.)</a:t>
            </a:r>
            <a:endParaRPr lang="en-US" dirty="0"/>
          </a:p>
        </p:txBody>
      </p:sp>
      <p:sp>
        <p:nvSpPr>
          <p:cNvPr id="9" name="8 CuadroTexto"/>
          <p:cNvSpPr txBox="1"/>
          <p:nvPr/>
        </p:nvSpPr>
        <p:spPr>
          <a:xfrm>
            <a:off x="638232" y="1201623"/>
            <a:ext cx="801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3366"/>
                </a:solidFill>
              </a:rPr>
              <a:t>Are open-economy variables part of central banks’ monetary policy strategy?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613" y="1963136"/>
            <a:ext cx="4374148" cy="476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 redondeado"/>
          <p:cNvSpPr/>
          <p:nvPr/>
        </p:nvSpPr>
        <p:spPr>
          <a:xfrm>
            <a:off x="5868144" y="2204864"/>
            <a:ext cx="360040" cy="4333356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Rectángulo"/>
              <p:cNvSpPr/>
              <p:nvPr/>
            </p:nvSpPr>
            <p:spPr>
              <a:xfrm>
                <a:off x="1376772" y="1552127"/>
                <a:ext cx="653447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s-MX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1−</m:t>
                          </m:r>
                          <m:sSub>
                            <m:sSubPr>
                              <m:ctrlP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s-MX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s-MX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s-MX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sSub>
                            <m:sSubPr>
                              <m:ctrlPr>
                                <a:rPr lang="el-GR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MX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s-MX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s-MX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𝑟</m:t>
                          </m:r>
                        </m:sup>
                      </m:sSubSup>
                    </m:oMath>
                  </m:oMathPara>
                </a14:m>
                <a:endParaRPr lang="es-MX" dirty="0"/>
              </a:p>
            </p:txBody>
          </p:sp>
        </mc:Choice>
        <mc:Fallback xmlns="">
          <p:sp>
            <p:nvSpPr>
              <p:cNvPr id="4" name="3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772" y="1552127"/>
                <a:ext cx="6534472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074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results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9603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>
                <a:solidFill>
                  <a:schemeClr val="tx2"/>
                </a:solidFill>
              </a:rPr>
              <a:t>We explore </a:t>
            </a:r>
            <a:r>
              <a:rPr lang="en-US" dirty="0" smtClean="0">
                <a:solidFill>
                  <a:schemeClr val="tx2"/>
                </a:solidFill>
              </a:rPr>
              <a:t>if the nominal exchange rate or the terms-of-trade a</a:t>
            </a:r>
            <a:r>
              <a:rPr lang="en-US" dirty="0" smtClean="0">
                <a:solidFill>
                  <a:srgbClr val="003366"/>
                </a:solidFill>
              </a:rPr>
              <a:t>re part </a:t>
            </a:r>
            <a:r>
              <a:rPr lang="en-US" dirty="0">
                <a:solidFill>
                  <a:srgbClr val="003366"/>
                </a:solidFill>
              </a:rPr>
              <a:t>of central banks’ monetary policy </a:t>
            </a:r>
            <a:r>
              <a:rPr lang="en-US" dirty="0" smtClean="0">
                <a:solidFill>
                  <a:srgbClr val="003366"/>
                </a:solidFill>
              </a:rPr>
              <a:t>strategy</a:t>
            </a:r>
            <a:r>
              <a:rPr lang="en-US" dirty="0" smtClean="0">
                <a:solidFill>
                  <a:schemeClr val="tx2"/>
                </a:solidFill>
              </a:rPr>
              <a:t> in Brazil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 smtClean="0">
                <a:solidFill>
                  <a:schemeClr val="tx2"/>
                </a:solidFill>
              </a:rPr>
              <a:t>Chile, Colombia</a:t>
            </a:r>
            <a:r>
              <a:rPr lang="en-US" dirty="0">
                <a:solidFill>
                  <a:schemeClr val="tx2"/>
                </a:solidFill>
              </a:rPr>
              <a:t>, Mexico and Peru since the adoption of the inflation-targeting </a:t>
            </a:r>
            <a:r>
              <a:rPr lang="en-US" dirty="0" smtClean="0">
                <a:solidFill>
                  <a:schemeClr val="tx2"/>
                </a:solidFill>
              </a:rPr>
              <a:t>framework.</a:t>
            </a:r>
          </a:p>
          <a:p>
            <a:pPr algn="just"/>
            <a:endParaRPr lang="en-US" dirty="0" smtClean="0">
              <a:solidFill>
                <a:schemeClr val="tx2"/>
              </a:solidFill>
            </a:endParaRPr>
          </a:p>
          <a:p>
            <a:pPr algn="just"/>
            <a:r>
              <a:rPr lang="en-US" dirty="0" smtClean="0">
                <a:solidFill>
                  <a:schemeClr val="tx2"/>
                </a:solidFill>
              </a:rPr>
              <a:t>According to the numerical exercise, Peru is the only country where the interest rate </a:t>
            </a:r>
            <a:r>
              <a:rPr lang="en-US" smtClean="0">
                <a:solidFill>
                  <a:schemeClr val="tx2"/>
                </a:solidFill>
              </a:rPr>
              <a:t>policy responds </a:t>
            </a:r>
            <a:r>
              <a:rPr lang="en-US" dirty="0" smtClean="0">
                <a:solidFill>
                  <a:schemeClr val="tx2"/>
                </a:solidFill>
              </a:rPr>
              <a:t>to exchange rate fluctuations. There is slight evidence that Brazilian SELIC responds to terms of trade.</a:t>
            </a:r>
            <a:endParaRPr lang="en-US" dirty="0">
              <a:solidFill>
                <a:srgbClr val="003366"/>
              </a:solidFill>
            </a:endParaRPr>
          </a:p>
          <a:p>
            <a:pPr algn="just"/>
            <a:endParaRPr lang="en-US" dirty="0" smtClean="0">
              <a:solidFill>
                <a:srgbClr val="003366"/>
              </a:solidFill>
            </a:endParaRPr>
          </a:p>
          <a:p>
            <a:pPr algn="just"/>
            <a:r>
              <a:rPr lang="en-US" dirty="0" smtClean="0">
                <a:solidFill>
                  <a:srgbClr val="003366"/>
                </a:solidFill>
              </a:rPr>
              <a:t>An </a:t>
            </a:r>
            <a:r>
              <a:rPr lang="en-US" dirty="0">
                <a:solidFill>
                  <a:srgbClr val="003366"/>
                </a:solidFill>
              </a:rPr>
              <a:t>improvement in the terms of trade raises </a:t>
            </a:r>
            <a:r>
              <a:rPr lang="en-US" dirty="0" smtClean="0">
                <a:solidFill>
                  <a:srgbClr val="003366"/>
                </a:solidFill>
              </a:rPr>
              <a:t>output, appreciates </a:t>
            </a:r>
            <a:r>
              <a:rPr lang="en-US" dirty="0">
                <a:solidFill>
                  <a:srgbClr val="003366"/>
                </a:solidFill>
              </a:rPr>
              <a:t>the currency and lowers inflation (</a:t>
            </a:r>
            <a:r>
              <a:rPr lang="en-US" dirty="0" smtClean="0">
                <a:solidFill>
                  <a:srgbClr val="003366"/>
                </a:solidFill>
              </a:rPr>
              <a:t>except for </a:t>
            </a:r>
            <a:r>
              <a:rPr lang="en-US" dirty="0">
                <a:solidFill>
                  <a:srgbClr val="003366"/>
                </a:solidFill>
              </a:rPr>
              <a:t>Peru). These movements prompt the </a:t>
            </a:r>
            <a:r>
              <a:rPr lang="en-US" dirty="0" smtClean="0">
                <a:solidFill>
                  <a:srgbClr val="003366"/>
                </a:solidFill>
              </a:rPr>
              <a:t>central banks </a:t>
            </a:r>
            <a:r>
              <a:rPr lang="en-US" dirty="0">
                <a:solidFill>
                  <a:srgbClr val="003366"/>
                </a:solidFill>
              </a:rPr>
              <a:t>to loosen policy</a:t>
            </a:r>
            <a:r>
              <a:rPr lang="en-US" dirty="0" smtClean="0">
                <a:solidFill>
                  <a:srgbClr val="003366"/>
                </a:solidFill>
              </a:rPr>
              <a:t>.</a:t>
            </a:r>
          </a:p>
          <a:p>
            <a:pPr algn="just"/>
            <a:endParaRPr lang="en-US" dirty="0" smtClean="0">
              <a:solidFill>
                <a:srgbClr val="003366"/>
              </a:solidFill>
            </a:endParaRPr>
          </a:p>
          <a:p>
            <a:pPr algn="just"/>
            <a:r>
              <a:rPr lang="en-US" dirty="0">
                <a:solidFill>
                  <a:schemeClr val="tx2"/>
                </a:solidFill>
              </a:rPr>
              <a:t>The analysis allows us to do an historical shock decomposition to </a:t>
            </a:r>
            <a:r>
              <a:rPr lang="en-US" dirty="0" smtClean="0">
                <a:solidFill>
                  <a:schemeClr val="tx2"/>
                </a:solidFill>
              </a:rPr>
              <a:t>uncover the </a:t>
            </a:r>
            <a:r>
              <a:rPr lang="en-US" dirty="0">
                <a:solidFill>
                  <a:schemeClr val="tx2"/>
                </a:solidFill>
              </a:rPr>
              <a:t>effects of different shocks, including terms of trade, on the behavior of macroeconomic variables</a:t>
            </a:r>
            <a:r>
              <a:rPr lang="en-US" dirty="0" smtClean="0">
                <a:solidFill>
                  <a:schemeClr val="tx2"/>
                </a:solidFill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9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results (cont.)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96038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003366"/>
                </a:solidFill>
              </a:rPr>
              <a:t>Asymptotically, terms of trade </a:t>
            </a:r>
            <a:r>
              <a:rPr lang="en-US" sz="2000" dirty="0" smtClean="0">
                <a:solidFill>
                  <a:schemeClr val="tx2"/>
                </a:solidFill>
              </a:rPr>
              <a:t>shocks explain between 23% to 40% of nominal exchange rate fluctuations in Colombia, Mexico and Peru, but without price and asset market distortions present in the model they do not seem relevant in explaining other variables.</a:t>
            </a:r>
          </a:p>
          <a:p>
            <a:pPr algn="just"/>
            <a:endParaRPr lang="en-US" sz="2000" dirty="0">
              <a:solidFill>
                <a:schemeClr val="tx2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2"/>
                </a:solidFill>
              </a:rPr>
              <a:t>Newer estimations of a framework that adds fiscal policy and considers incomplete asset markets and Law-of-One-Price gap gives quantitative evidence of a larger role for terms of trade shocks.</a:t>
            </a:r>
          </a:p>
          <a:p>
            <a:pPr algn="just"/>
            <a:endParaRPr lang="en-US" sz="2000" dirty="0">
              <a:solidFill>
                <a:schemeClr val="tx2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2"/>
                </a:solidFill>
              </a:rPr>
              <a:t>For Colombia, asymptotically, terms of trade shocks explain 39% of output growth, 23% of interest rate movements, 66% of imported goods inflation, 6% of exchange rate movements, 15% of government expenditure, 13% of taxation, 15% of country’s indebtedness and 10% of current account movements.</a:t>
            </a:r>
          </a:p>
        </p:txBody>
      </p:sp>
    </p:spTree>
    <p:extLst>
      <p:ext uri="{BB962C8B-B14F-4D97-AF65-F5344CB8AC3E}">
        <p14:creationId xmlns:p14="http://schemas.microsoft.com/office/powerpoint/2010/main" val="100751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Monetary Small Open Economy General Equilibrium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357298"/>
                <a:ext cx="8784976" cy="5240054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 smtClean="0">
                    <a:solidFill>
                      <a:schemeClr val="tx2"/>
                    </a:solidFill>
                  </a:rPr>
                  <a:t>Open-economy IS curve: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9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29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9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900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sz="29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−</m:t>
                      </m:r>
                      <m:box>
                        <m:boxPr>
                          <m:ctrlP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9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9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29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sub>
                              </m:sSub>
                            </m:den>
                          </m:f>
                        </m:e>
                      </m:box>
                      <m:d>
                        <m:dPr>
                          <m:ctrlP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9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9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9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9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900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s-MX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9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sz="29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9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  <m:d>
                        <m:dPr>
                          <m:ctrlP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𝜛</m:t>
                          </m:r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e>
                      </m:d>
                      <m:sSub>
                        <m:sSubPr>
                          <m:ctrlP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29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sSubSup>
                        <m:sSubSupPr>
                          <m:ctrlP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+1</m:t>
                          </m:r>
                        </m:sub>
                        <m:sup>
                          <m:r>
                            <a:rPr lang="en-US" sz="29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900" dirty="0" smtClean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endParaRPr lang="en-US" dirty="0" smtClean="0">
                  <a:solidFill>
                    <a:schemeClr val="tx2"/>
                  </a:solidFill>
                </a:endParaRPr>
              </a:p>
              <a:p>
                <a:r>
                  <a:rPr lang="en-US" dirty="0" smtClean="0">
                    <a:solidFill>
                      <a:schemeClr val="tx2"/>
                    </a:solidFill>
                  </a:rPr>
                  <a:t>Open-economy Phillips curve: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𝛽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𝜅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box>
                                    <m:boxPr>
                                      <m:ctrlPr>
                                        <a:rPr lang="en-US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boxPr>
                                    <m:e>
                                      <m:argPr>
                                        <m:argSz m:val="-1"/>
                                      </m:argPr>
                                      <m:f>
                                        <m:fPr>
                                          <m:ctrlP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1+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𝜑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solidFill>
                                                    <a:schemeClr val="tx2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chemeClr val="tx2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solidFill>
                                                    <a:schemeClr val="tx2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𝛼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+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𝜑</m:t>
                                          </m:r>
                                        </m:den>
                                      </m:f>
                                    </m:e>
                                  </m:box>
                                  <m: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s-MX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+</m:t>
                              </m:r>
                              <m:box>
                                <m:boxPr>
                                  <m:ctrlP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𝜎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𝛼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𝛼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𝜑</m:t>
                                      </m:r>
                                    </m:den>
                                  </m:f>
                                </m:e>
                              </m:box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US" dirty="0" smtClean="0">
                  <a:solidFill>
                    <a:schemeClr val="tx2"/>
                  </a:solidFill>
                </a:endParaRPr>
              </a:p>
              <a:p>
                <a:endParaRPr lang="en-US" dirty="0" smtClean="0">
                  <a:solidFill>
                    <a:schemeClr val="tx2"/>
                  </a:solidFill>
                </a:endParaRPr>
              </a:p>
              <a:p>
                <a:r>
                  <a:rPr lang="en-US" dirty="0" smtClean="0">
                    <a:solidFill>
                      <a:schemeClr val="tx2"/>
                    </a:solidFill>
                  </a:rPr>
                  <a:t>Interest </a:t>
                </a:r>
                <a:r>
                  <a:rPr lang="en-US" dirty="0">
                    <a:solidFill>
                      <a:schemeClr val="tx2"/>
                    </a:solidFill>
                  </a:rPr>
                  <a:t>rate rule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:</a:t>
                </a:r>
                <a:endParaRPr lang="es-MX" dirty="0" smtClean="0">
                  <a:solidFill>
                    <a:schemeClr val="tx2"/>
                  </a:solidFill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s-MX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1−</m:t>
                          </m:r>
                          <m:sSub>
                            <m:sSubPr>
                              <m:ctrlP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MX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s-MX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sSub>
                            <m:sSubPr>
                              <m:ctrlPr>
                                <a:rPr lang="el-GR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s-MX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MX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MX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B050"/>
                                  </a:solidFill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s-MX" i="1">
                                  <a:solidFill>
                                    <a:srgbClr val="00B050"/>
                                  </a:solidFill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Δ</m:t>
                          </m:r>
                          <m:sSub>
                            <m:sSubPr>
                              <m:ctrlPr>
                                <a:rPr lang="el-GR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s-MX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s-MX" i="1">
                          <a:solidFill>
                            <a:schemeClr val="tx2"/>
                          </a:solidFill>
                          <a:latin typeface="Cambria Math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𝑟</m:t>
                          </m:r>
                        </m:sup>
                      </m:sSubSup>
                    </m:oMath>
                  </m:oMathPara>
                </a14:m>
                <a:endParaRPr lang="es-MX" dirty="0">
                  <a:solidFill>
                    <a:schemeClr val="tx2"/>
                  </a:solidFill>
                  <a:ea typeface="Cambria Math"/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dirty="0" smtClean="0">
                    <a:solidFill>
                      <a:schemeClr val="tx2"/>
                    </a:solidFill>
                  </a:rPr>
                  <a:t>Nominal </a:t>
                </a:r>
                <a:r>
                  <a:rPr lang="en-US" dirty="0">
                    <a:solidFill>
                      <a:schemeClr val="tx2"/>
                    </a:solidFill>
                  </a:rPr>
                  <a:t>exchange 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rate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s-MX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# </m:t>
                            </m:r>
                            <m:r>
                              <m:rPr>
                                <m:sty m:val="p"/>
                              </m:rPr>
                              <a:rPr lang="es-MX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of</m:t>
                            </m:r>
                            <m:r>
                              <a:rPr lang="es-MX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s-MX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𝐿𝐶𝑈</m:t>
                            </m:r>
                          </m:num>
                          <m:den>
                            <m:r>
                              <a:rPr lang="es-MX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1 </m:t>
                            </m:r>
                            <m:r>
                              <a:rPr lang="es-MX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𝑈𝑆𝐷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 smtClean="0">
                    <a:solidFill>
                      <a:schemeClr val="tx2"/>
                    </a:solidFill>
                  </a:rPr>
                  <a:t> determination:</a:t>
                </a:r>
                <a:endParaRPr lang="en-US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sSub>
                        <m:sSubPr>
                          <m:ctrlPr>
                            <a:rPr lang="el-GR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s-MX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1−</m:t>
                          </m:r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sSub>
                        <m:sSubPr>
                          <m:ctrlPr>
                            <a:rPr lang="el-GR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s-MX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357298"/>
                <a:ext cx="8784976" cy="5240054"/>
              </a:xfrm>
              <a:blipFill rotWithShape="1">
                <a:blip r:embed="rId2"/>
                <a:stretch>
                  <a:fillRect l="-763" t="-2095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9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363272" cy="857256"/>
          </a:xfrm>
        </p:spPr>
        <p:txBody>
          <a:bodyPr/>
          <a:lstStyle/>
          <a:p>
            <a:r>
              <a:rPr lang="en-US" dirty="0" smtClean="0"/>
              <a:t>Model: External Sector </a:t>
            </a:r>
            <a:r>
              <a:rPr lang="en-US" dirty="0"/>
              <a:t>and </a:t>
            </a:r>
            <a:r>
              <a:rPr lang="en-US" dirty="0" smtClean="0"/>
              <a:t>Technology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</a:rPr>
                  <a:t>AR(1) process for the terms of trade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s-MX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𝑃</m:t>
                                </m:r>
                              </m:e>
                              <m:sup>
                                <m:r>
                                  <a:rPr lang="es-MX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𝑒𝑥𝑝𝑜𝑟𝑡𝑠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s-MX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𝑃</m:t>
                                </m:r>
                              </m:e>
                              <m:sup>
                                <m:r>
                                  <a:rPr lang="es-MX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𝑖𝑚𝑝𝑜𝑟𝑡𝑠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sSub>
                        <m:sSubPr>
                          <m:ctrlPr>
                            <a:rPr lang="el-GR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s-MX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𝑞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l-GR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Δ</m:t>
                      </m:r>
                      <m:sSub>
                        <m:sSubPr>
                          <m:ctrlPr>
                            <a:rPr lang="el-GR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b>
                      </m:sSub>
                      <m:r>
                        <a:rPr lang="es-MX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s-MX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𝑞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dirty="0" smtClean="0">
                    <a:solidFill>
                      <a:schemeClr val="tx2"/>
                    </a:solidFill>
                  </a:rPr>
                  <a:t>Evolution of foreign output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sSup>
                            <m:sSupPr>
                              <m:ctrlPr>
                                <a:rPr lang="en-US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p>
                          </m:sSup>
                        </m:sub>
                      </m:sSub>
                      <m:sSubSup>
                        <m:sSubSup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en-US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  <m:sup>
                          <m:sSup>
                            <m:sSupPr>
                              <m:ctrlPr>
                                <a:rPr lang="en-US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p>
                          </m:sSup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2"/>
                  </a:solidFill>
                </a:endParaRPr>
              </a:p>
              <a:p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dirty="0" smtClean="0">
                    <a:solidFill>
                      <a:schemeClr val="tx2"/>
                    </a:solidFill>
                  </a:rPr>
                  <a:t>Evolution of foreign inflation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p>
                          </m:sSup>
                        </m:sub>
                      </m:sSub>
                      <m:sSubSup>
                        <m:sSubSup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  <m:sup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p>
                          </m:sSup>
                        </m:sup>
                      </m:sSubSup>
                    </m:oMath>
                  </m:oMathPara>
                </a14:m>
                <a:endParaRPr lang="en-US" dirty="0"/>
              </a:p>
              <a:p>
                <a:endParaRPr lang="en-US" dirty="0" smtClean="0">
                  <a:solidFill>
                    <a:schemeClr val="tx2"/>
                  </a:solidFill>
                </a:endParaRPr>
              </a:p>
              <a:p>
                <a:r>
                  <a:rPr lang="en-US" dirty="0" smtClean="0">
                    <a:solidFill>
                      <a:schemeClr val="tx2"/>
                    </a:solidFill>
                  </a:rPr>
                  <a:t>Evolution </a:t>
                </a:r>
                <a:r>
                  <a:rPr lang="en-US" dirty="0">
                    <a:solidFill>
                      <a:schemeClr val="tx2"/>
                    </a:solidFill>
                  </a:rPr>
                  <a:t>of technology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sup>
                      </m:sSubSup>
                    </m:oMath>
                  </m:oMathPara>
                </a14:m>
                <a:endParaRPr lang="es-MX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256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68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equations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3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1917197"/>
                  </p:ext>
                </p:extLst>
              </p:nvPr>
            </p:nvGraphicFramePr>
            <p:xfrm>
              <a:off x="251520" y="1340768"/>
              <a:ext cx="8568951" cy="5176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28392"/>
                    <a:gridCol w="2952328"/>
                    <a:gridCol w="2088231"/>
                  </a:tblGrid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Observable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Measurement Equation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Shocks</a:t>
                          </a:r>
                          <a:endParaRPr lang="en-US" noProof="0" dirty="0"/>
                        </a:p>
                      </a:txBody>
                      <a:tcPr anchor="ctr"/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Output growth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noProof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−1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Inflation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noProof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  <m:sSub>
                                  <m:sSubPr>
                                    <m:ctrlP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sSup>
                                      <m:sSupPr>
                                        <m:ctrlPr>
                                          <a:rPr lang="en-US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s-MX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  <m:t>𝐹</m:t>
                                        </m:r>
                                      </m:sup>
                                    </m:sSup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Nominal</a:t>
                          </a:r>
                          <a:r>
                            <a:rPr lang="en-US" baseline="0" noProof="0" dirty="0" smtClean="0">
                              <a:solidFill>
                                <a:schemeClr val="tx2"/>
                              </a:solidFill>
                            </a:rPr>
                            <a:t> interest rate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noProof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  <m:t>4</m:t>
                                </m:r>
                                <m:sSub>
                                  <m:sSub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Nominal</a:t>
                          </a:r>
                          <a:r>
                            <a:rPr lang="en-US" baseline="0" noProof="0" dirty="0" smtClean="0">
                              <a:solidFill>
                                <a:schemeClr val="tx2"/>
                              </a:solidFill>
                            </a:rPr>
                            <a:t> exchange rate depreciation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i="1" noProof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𝑟𝑖𝑠𝑘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Changes in terms of trade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i="1" noProof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US output growth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∗</m:t>
                                    </m:r>
                                  </m:sup>
                                </m:sSubSup>
                                <m:r>
                                  <a:rPr lang="es-MX" b="0" i="1" noProof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−1</m:t>
                                    </m:r>
                                  </m:sub>
                                  <m:sup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∗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sSup>
                                      <m:sSupPr>
                                        <m:ctrlPr>
                                          <a:rPr lang="en-US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s-MX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s-MX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US inflation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b="0" i="1" noProof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  <m:sSubSup>
                                  <m:sSubSupPr>
                                    <m:ctrlP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∗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sSup>
                                      <m:sSupPr>
                                        <m:ctrlPr>
                                          <a:rPr lang="en-US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s-MX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US nominal</a:t>
                          </a:r>
                          <a:r>
                            <a:rPr lang="en-US" baseline="0" noProof="0" dirty="0" smtClean="0">
                              <a:solidFill>
                                <a:schemeClr val="tx2"/>
                              </a:solidFill>
                            </a:rPr>
                            <a:t> interest rate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b="0" i="1" noProof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  <m:sSubSup>
                                  <m:sSubSupPr>
                                    <m:ctrlP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s-MX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∗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b="0" i="1" noProof="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sSup>
                                      <m:sSupPr>
                                        <m:ctrlPr>
                                          <a:rPr lang="en-US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s-MX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  <m:t>𝑟</m:t>
                                        </m:r>
                                      </m:e>
                                      <m:sup>
                                        <m:r>
                                          <a:rPr lang="es-MX" b="0" i="1" noProof="0" smtClean="0">
                                            <a:solidFill>
                                              <a:schemeClr val="tx2"/>
                                            </a:solidFill>
                                            <a:latin typeface="Cambria Math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</m:sSubSup>
                              </m:oMath>
                            </m:oMathPara>
                          </a14:m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3 Tabla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1917197"/>
                  </p:ext>
                </p:extLst>
              </p:nvPr>
            </p:nvGraphicFramePr>
            <p:xfrm>
              <a:off x="251520" y="1340768"/>
              <a:ext cx="8568951" cy="51765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28392"/>
                    <a:gridCol w="2952328"/>
                    <a:gridCol w="2088231"/>
                  </a:tblGrid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Observable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Measurement Equation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Shocks</a:t>
                          </a:r>
                          <a:endParaRPr lang="en-US" noProof="0" dirty="0"/>
                        </a:p>
                      </a:txBody>
                      <a:tcPr anchor="ctr"/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Output growth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19628" t="-101075" r="-70868" b="-7139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9913" t="-101075" b="-713978"/>
                          </a:stretch>
                        </a:blipFill>
                      </a:tcPr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Inflation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19628" t="-201075" r="-70868" b="-6139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9913" t="-201075" b="-613978"/>
                          </a:stretch>
                        </a:blipFill>
                      </a:tcPr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Nominal</a:t>
                          </a:r>
                          <a:r>
                            <a:rPr lang="en-US" baseline="0" noProof="0" dirty="0" smtClean="0">
                              <a:solidFill>
                                <a:schemeClr val="tx2"/>
                              </a:solidFill>
                            </a:rPr>
                            <a:t> interest rate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19628" t="-301075" r="-70868" b="-5139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9913" t="-301075" b="-513978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Nominal</a:t>
                          </a:r>
                          <a:r>
                            <a:rPr lang="en-US" baseline="0" noProof="0" dirty="0" smtClean="0">
                              <a:solidFill>
                                <a:schemeClr val="tx2"/>
                              </a:solidFill>
                            </a:rPr>
                            <a:t> exchange rate depreciation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19628" t="-355238" r="-70868" b="-35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9913" t="-355238" b="-355238"/>
                          </a:stretch>
                        </a:blipFill>
                      </a:tcPr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Changes in terms of trade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19628" t="-513978" r="-70868" b="-301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9913" t="-513978" b="-301075"/>
                          </a:stretch>
                        </a:blipFill>
                      </a:tcPr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US output growth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19628" t="-613978" r="-70868" b="-201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9913" t="-613978" b="-201075"/>
                          </a:stretch>
                        </a:blipFill>
                      </a:tcPr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US inflation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19628" t="-713978" r="-70868" b="-101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9913" t="-713978" b="-101075"/>
                          </a:stretch>
                        </a:blipFill>
                      </a:tcPr>
                    </a:tc>
                  </a:tr>
                  <a:tr h="567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US nominal</a:t>
                          </a:r>
                          <a:r>
                            <a:rPr lang="en-US" baseline="0" noProof="0" dirty="0" smtClean="0">
                              <a:solidFill>
                                <a:schemeClr val="tx2"/>
                              </a:solidFill>
                            </a:rPr>
                            <a:t> interest rate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19628" t="-813978" r="-70868" b="-1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9913" t="-813978" b="-107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573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Monetary policy rules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3 Marcador de contenido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39747263"/>
                  </p:ext>
                </p:extLst>
              </p:nvPr>
            </p:nvGraphicFramePr>
            <p:xfrm>
              <a:off x="457200" y="1185247"/>
              <a:ext cx="8229600" cy="549707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/>
                    <a:gridCol w="2057400"/>
                    <a:gridCol w="2057400"/>
                    <a:gridCol w="2057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s-MX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s-MX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MX" sz="1800" dirty="0" smtClean="0">
                            <a:solidFill>
                              <a:schemeClr val="bg1"/>
                            </a:solidFill>
                            <a:ea typeface="Cambria Math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+  </m:t>
                                </m:r>
                                <m:sSub>
                                  <m:sSubPr>
                                    <m:ctrlP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l-GR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l-GR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MX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+  </m:t>
                                </m:r>
                                <m:sSub>
                                  <m:sSubPr>
                                    <m:ctrlP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l-GR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l-GR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MX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Brazil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𝟕𝟑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(0.70, 0.80)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𝟏𝟕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(1.00, 1.34)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𝟑𝟒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</m:t>
                                </m:r>
                                <m:d>
                                  <m:d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0.13, 0.54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𝟕𝟓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(0.68, 0.82)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𝟏𝟖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(0.97, 1.40)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𝟒𝟎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</m:t>
                                </m:r>
                                <m:d>
                                  <m:d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0.15, 0.65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𝟎𝟒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(0.01, 0.06)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𝟕𝟒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(0.68, 0.81)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𝟏𝟗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(1.00, 1.39)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𝟑𝟔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(0.13, 0.59)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𝟏𝟏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(0.03, 0.19)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Canada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𝟔𝟗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(0.59, 0.79)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𝟐𝟕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(1.00, 1.54)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𝟑𝟖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(0.13, 0.62)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𝟔𝟗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(0.60, 0.78)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𝟏𝟑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(0.91, 1.36)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𝟑𝟕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(0.14, 0.60)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𝟏𝟑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(0.06, 0.19)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𝟕𝟎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(0.61, 0.79)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𝟐𝟔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(1.02, 1.48)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𝟑𝟖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(0.15, 0.59)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𝟎𝟖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(0.02, 0.14)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Chile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𝟔𝟔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(0.56, 0.75)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𝟓𝟓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(0.99, 2.07)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𝟑𝟕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</m:t>
                                </m:r>
                                <m:d>
                                  <m:d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0.13, 0.61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𝟕𝟏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(0.61, 0.81)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𝟓𝟐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(0.95, 2.11)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𝟒𝟎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(0.18, 0.63)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𝟎𝟓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(0.01, 0.09)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𝟔𝟗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(0.58, 0.79)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𝟖𝟗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(1.07, 2.65)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𝟒𝟏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(0.17, 0.65)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𝟎𝟑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(0.01,0.04)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Colombia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𝟖𝟏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(0.75, 0.86)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𝟐𝟐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(1.00, 1.44)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𝟑𝟒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(0.14, 0.54)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𝟖𝟐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(0.77, 0.88)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𝟐𝟒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(0.96, 1.52)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𝟒𝟎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(0.17, 0.62)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𝟎𝟓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(0.02, 0.09)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𝟖𝟐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(0.77, 0.88)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𝟑𝟎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(1.00, 1.58)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𝟑𝟖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(0.16, 0.59)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𝟎𝟓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(0.01, 0.08)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Mexico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𝟖𝟏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(0.75, 0.87)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𝟐𝟏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(1.00, 1.46)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𝟑𝟑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(0.12, 0.53)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𝟖𝟐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(0.76, 0.88)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𝟏𝟔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(0.89, 1.44)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𝟑𝟖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(0.13, 0.60)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𝟎𝟗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(0.04, 0.14)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𝟖𝟐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(0.76, 0.88)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𝟑𝟎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(1.00, 1.62)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𝟑𝟓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(0.13, 0.56)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𝟎𝟖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(0.02, 0.13)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Peru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𝟔𝟖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(0.59, 0.77)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𝟐𝟏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(1.00, 1.44)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𝟑𝟑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(0.13, 0.52)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𝟔𝟗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(0.61, 0.77)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𝟎𝟕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(0.79, 1.36)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𝟑𝟔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 (0.14, 0.57)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𝟏𝟗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(0.08, 0.29)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𝟕𝟎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(0.61, 0.79)</m:t>
                                </m:r>
                              </m:oMath>
                            </m:oMathPara>
                          </a14:m>
                          <a:endParaRPr lang="en-US" sz="1200" i="1" dirty="0" smtClean="0">
                            <a:solidFill>
                              <a:srgbClr val="003366"/>
                            </a:solidFill>
                            <a:latin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𝟑𝟎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(1.00, 1.61)</m:t>
                                </m:r>
                              </m:oMath>
                            </m:oMathPara>
                          </a14:m>
                          <a:endParaRPr lang="es-MX" sz="1200" i="1" dirty="0" smtClean="0">
                            <a:solidFill>
                              <a:srgbClr val="003366"/>
                            </a:solidFill>
                            <a:latin typeface="Cambria Math"/>
                            <a:ea typeface="Cambria Math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𝟑𝟖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</a:rPr>
                                  <m:t>  (0.15, 0.61)</m:t>
                                </m:r>
                              </m:oMath>
                            </m:oMathPara>
                          </a14:m>
                          <a:endParaRPr lang="es-MX" sz="1200" b="0" dirty="0" smtClean="0">
                            <a:solidFill>
                              <a:srgbClr val="003366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200" b="0" i="1" smtClean="0">
                                        <a:solidFill>
                                          <a:srgbClr val="003366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sub>
                                </m:sSub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.</m:t>
                                </m:r>
                                <m:r>
                                  <a:rPr lang="es-MX" sz="1200" b="1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𝟎𝟓</m:t>
                                </m:r>
                                <m:r>
                                  <a:rPr lang="es-MX" sz="1200" b="0" i="1" smtClean="0">
                                    <a:solidFill>
                                      <a:srgbClr val="003366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(0.01, 0.09)</m:t>
                                </m:r>
                              </m:oMath>
                            </m:oMathPara>
                          </a14:m>
                          <a:endParaRPr lang="en-US" sz="1200" noProof="0" dirty="0" smtClean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3 Marcador de contenido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03956340"/>
                  </p:ext>
                </p:extLst>
              </p:nvPr>
            </p:nvGraphicFramePr>
            <p:xfrm>
              <a:off x="457200" y="1185247"/>
              <a:ext cx="8229600" cy="549707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/>
                    <a:gridCol w="2057400"/>
                    <a:gridCol w="2057400"/>
                    <a:gridCol w="2057400"/>
                  </a:tblGrid>
                  <a:tr h="387477">
                    <a:tc>
                      <a:txBody>
                        <a:bodyPr/>
                        <a:lstStyle/>
                        <a:p>
                          <a:pPr algn="ctr"/>
                          <a:endParaRPr lang="es-MX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297" r="-200297" b="-13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99704" r="-99704" b="-13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0593" b="-1315625"/>
                          </a:stretch>
                        </a:blipFill>
                      </a:tcPr>
                    </a:tc>
                  </a:tr>
                  <a:tr h="8515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Brazil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297" t="-46043" r="-200297" b="-5057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99704" t="-46043" r="-99704" b="-5057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0593" t="-46043" b="-505755"/>
                          </a:stretch>
                        </a:blipFill>
                      </a:tcPr>
                    </a:tc>
                  </a:tr>
                  <a:tr h="8515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Canada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297" t="-145000" r="-200297" b="-402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99704" t="-145000" r="-99704" b="-402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0593" t="-145000" b="-402143"/>
                          </a:stretch>
                        </a:blipFill>
                      </a:tcPr>
                    </a:tc>
                  </a:tr>
                  <a:tr h="8515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Chile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297" t="-245000" r="-200297" b="-302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99704" t="-245000" r="-99704" b="-302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0593" t="-245000" b="-302143"/>
                          </a:stretch>
                        </a:blipFill>
                      </a:tcPr>
                    </a:tc>
                  </a:tr>
                  <a:tr h="8515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Colombia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297" t="-345000" r="-200297" b="-202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99704" t="-345000" r="-99704" b="-202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0593" t="-345000" b="-202143"/>
                          </a:stretch>
                        </a:blipFill>
                      </a:tcPr>
                    </a:tc>
                  </a:tr>
                  <a:tr h="8515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Mexico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297" t="-448201" r="-200297" b="-103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99704" t="-448201" r="-99704" b="-103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0593" t="-448201" b="-103597"/>
                          </a:stretch>
                        </a:blipFill>
                      </a:tcPr>
                    </a:tc>
                  </a:tr>
                  <a:tr h="8515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/>
                            <a:t>Peru</a:t>
                          </a:r>
                          <a:endParaRPr lang="en-US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297" t="-544286" r="-200297" b="-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99704" t="-544286" r="-99704" b="-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0593" t="-544286" b="-285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2 Elipse"/>
          <p:cNvSpPr/>
          <p:nvPr/>
        </p:nvSpPr>
        <p:spPr>
          <a:xfrm>
            <a:off x="4644008" y="2996952"/>
            <a:ext cx="100811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Elipse"/>
          <p:cNvSpPr/>
          <p:nvPr/>
        </p:nvSpPr>
        <p:spPr>
          <a:xfrm>
            <a:off x="4644008" y="6381328"/>
            <a:ext cx="100811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Elipse"/>
          <p:cNvSpPr/>
          <p:nvPr/>
        </p:nvSpPr>
        <p:spPr>
          <a:xfrm>
            <a:off x="6732240" y="2132856"/>
            <a:ext cx="1008112" cy="288032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595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Monetary Policy</a:t>
            </a:r>
            <a:endParaRPr lang="en-US" dirty="0"/>
          </a:p>
        </p:txBody>
      </p:sp>
      <p:sp>
        <p:nvSpPr>
          <p:cNvPr id="6" name="5 CuadroTexto"/>
          <p:cNvSpPr txBox="1"/>
          <p:nvPr/>
        </p:nvSpPr>
        <p:spPr>
          <a:xfrm>
            <a:off x="1283688" y="1124744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Brazil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139952" y="1140947"/>
            <a:ext cx="901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Canada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096530" y="1124744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Chile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827583" y="3804780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Colombia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966701" y="3787903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Mexico</a:t>
            </a:r>
            <a:endParaRPr lang="en-US" sz="1600" dirty="0">
              <a:solidFill>
                <a:srgbClr val="003366"/>
              </a:solidFill>
            </a:endParaRPr>
          </a:p>
        </p:txBody>
      </p:sp>
      <p:pic>
        <p:nvPicPr>
          <p:cNvPr id="15" name="14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14" y="1489933"/>
            <a:ext cx="2692602" cy="2160000"/>
          </a:xfrm>
        </p:spPr>
      </p:pic>
      <p:sp>
        <p:nvSpPr>
          <p:cNvPr id="14" name="13 CuadroTexto"/>
          <p:cNvSpPr txBox="1"/>
          <p:nvPr/>
        </p:nvSpPr>
        <p:spPr>
          <a:xfrm>
            <a:off x="7194501" y="3789040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Peru</a:t>
            </a:r>
            <a:endParaRPr lang="en-US" sz="1600" dirty="0">
              <a:solidFill>
                <a:srgbClr val="003366"/>
              </a:solidFill>
            </a:endParaRPr>
          </a:p>
        </p:txBody>
      </p:sp>
      <p:pic>
        <p:nvPicPr>
          <p:cNvPr id="20" name="3 Marcador de contenid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541" y="1484784"/>
            <a:ext cx="2692603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13 Marcador de contenido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214" y="4149320"/>
            <a:ext cx="2692602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13 Marcador de contenido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3848" y="4149080"/>
            <a:ext cx="2692602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3 Marcador de contenid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27870" y="4149080"/>
            <a:ext cx="2692602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932341" y="262389"/>
            <a:ext cx="5115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A contractionary monetary policy appreciates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the currency and lowers inflation and output.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053" y="1484784"/>
            <a:ext cx="2726419" cy="2160000"/>
          </a:xfrm>
          <a:prstGeom prst="rect">
            <a:avLst/>
          </a:prstGeom>
        </p:spPr>
      </p:pic>
      <p:sp>
        <p:nvSpPr>
          <p:cNvPr id="16" name="15 Rectángulo redondeado"/>
          <p:cNvSpPr/>
          <p:nvPr/>
        </p:nvSpPr>
        <p:spPr>
          <a:xfrm>
            <a:off x="2051720" y="1484784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Rectángulo redondeado"/>
          <p:cNvSpPr/>
          <p:nvPr/>
        </p:nvSpPr>
        <p:spPr>
          <a:xfrm>
            <a:off x="179512" y="2204864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Rectángulo redondeado"/>
          <p:cNvSpPr/>
          <p:nvPr/>
        </p:nvSpPr>
        <p:spPr>
          <a:xfrm>
            <a:off x="1115616" y="1484784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 redondeado"/>
          <p:cNvSpPr/>
          <p:nvPr/>
        </p:nvSpPr>
        <p:spPr>
          <a:xfrm>
            <a:off x="179512" y="1484784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618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Terms of trade</a:t>
            </a:r>
            <a:endParaRPr lang="en-US" dirty="0"/>
          </a:p>
        </p:txBody>
      </p:sp>
      <p:sp>
        <p:nvSpPr>
          <p:cNvPr id="6" name="5 CuadroTexto"/>
          <p:cNvSpPr txBox="1"/>
          <p:nvPr/>
        </p:nvSpPr>
        <p:spPr>
          <a:xfrm>
            <a:off x="1283688" y="1124744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Brazil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139952" y="1140947"/>
            <a:ext cx="901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Canada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306839" y="1124744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Chile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147051" y="3804780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Colombia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211960" y="3787903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Mexico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194501" y="3789040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Peru</a:t>
            </a:r>
            <a:endParaRPr lang="en-US" sz="1600" dirty="0">
              <a:solidFill>
                <a:srgbClr val="003366"/>
              </a:solidFill>
            </a:endParaRPr>
          </a:p>
        </p:txBody>
      </p:sp>
      <p:pic>
        <p:nvPicPr>
          <p:cNvPr id="16" name="15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54" y="1412776"/>
            <a:ext cx="2695370" cy="2160000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484784"/>
            <a:ext cx="2726419" cy="2160000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149320"/>
            <a:ext cx="2726419" cy="2160000"/>
          </a:xfrm>
          <a:prstGeom prst="rect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541" y="4149080"/>
            <a:ext cx="2692603" cy="2160000"/>
          </a:xfrm>
          <a:prstGeom prst="rect">
            <a:avLst/>
          </a:prstGeom>
        </p:spPr>
      </p:pic>
      <p:pic>
        <p:nvPicPr>
          <p:cNvPr id="24" name="23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149080"/>
            <a:ext cx="2658787" cy="2160000"/>
          </a:xfrm>
          <a:prstGeom prst="rect">
            <a:avLst/>
          </a:prstGeom>
        </p:spPr>
      </p:pic>
      <p:sp>
        <p:nvSpPr>
          <p:cNvPr id="25" name="24 CuadroTexto"/>
          <p:cNvSpPr txBox="1"/>
          <p:nvPr/>
        </p:nvSpPr>
        <p:spPr>
          <a:xfrm>
            <a:off x="3932341" y="-27384"/>
            <a:ext cx="52629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An improvement in the terms of trade raises output,</a:t>
            </a:r>
          </a:p>
          <a:p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    appreciates the currency and lowers inflation (except</a:t>
            </a:r>
          </a:p>
          <a:p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    for Peru). These movements prompt the central</a:t>
            </a:r>
          </a:p>
          <a:p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    banks to loosen policy.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061" y="1484784"/>
            <a:ext cx="2726419" cy="2160000"/>
          </a:xfrm>
          <a:prstGeom prst="rect">
            <a:avLst/>
          </a:prstGeom>
        </p:spPr>
      </p:pic>
      <p:sp>
        <p:nvSpPr>
          <p:cNvPr id="3" name="2 Rectángulo redondeado"/>
          <p:cNvSpPr/>
          <p:nvPr/>
        </p:nvSpPr>
        <p:spPr>
          <a:xfrm>
            <a:off x="251520" y="1412776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Rectángulo redondeado"/>
          <p:cNvSpPr/>
          <p:nvPr/>
        </p:nvSpPr>
        <p:spPr>
          <a:xfrm>
            <a:off x="251520" y="2132856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20 Rectángulo redondeado"/>
          <p:cNvSpPr/>
          <p:nvPr/>
        </p:nvSpPr>
        <p:spPr>
          <a:xfrm>
            <a:off x="1187624" y="1412776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21 Rectángulo redondeado"/>
          <p:cNvSpPr/>
          <p:nvPr/>
        </p:nvSpPr>
        <p:spPr>
          <a:xfrm>
            <a:off x="2123728" y="1412776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956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6" name="5 CuadroTexto"/>
          <p:cNvSpPr txBox="1"/>
          <p:nvPr/>
        </p:nvSpPr>
        <p:spPr>
          <a:xfrm>
            <a:off x="1283688" y="1124744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Brazil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139952" y="1140947"/>
            <a:ext cx="901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Canada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162823" y="1124744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Chile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147051" y="3804780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Colombia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211960" y="3787903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Mexico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266891" y="3789040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Peru</a:t>
            </a:r>
            <a:endParaRPr lang="en-US" sz="1600" dirty="0">
              <a:solidFill>
                <a:srgbClr val="003366"/>
              </a:solidFill>
            </a:endParaRPr>
          </a:p>
        </p:txBody>
      </p:sp>
      <p:pic>
        <p:nvPicPr>
          <p:cNvPr id="10" name="9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3016"/>
            <a:ext cx="2695370" cy="216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412776"/>
            <a:ext cx="2692603" cy="2160000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149320"/>
            <a:ext cx="2692603" cy="2160000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149320"/>
            <a:ext cx="2692603" cy="2160000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877" y="4149080"/>
            <a:ext cx="2692603" cy="2160000"/>
          </a:xfrm>
          <a:prstGeom prst="rect">
            <a:avLst/>
          </a:prstGeom>
        </p:spPr>
      </p:pic>
      <p:sp>
        <p:nvSpPr>
          <p:cNvPr id="18" name="17 CuadroTexto"/>
          <p:cNvSpPr txBox="1"/>
          <p:nvPr/>
        </p:nvSpPr>
        <p:spPr>
          <a:xfrm>
            <a:off x="3491880" y="77723"/>
            <a:ext cx="50781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Technology is assumed to be difference stationary,</a:t>
            </a:r>
          </a:p>
          <a:p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    so productivity innovations have permanent effects</a:t>
            </a:r>
          </a:p>
          <a:p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    on output. 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412776"/>
            <a:ext cx="2692603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5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Output</a:t>
            </a:r>
            <a:endParaRPr lang="en-US" dirty="0"/>
          </a:p>
        </p:txBody>
      </p:sp>
      <p:sp>
        <p:nvSpPr>
          <p:cNvPr id="6" name="5 CuadroTexto"/>
          <p:cNvSpPr txBox="1"/>
          <p:nvPr/>
        </p:nvSpPr>
        <p:spPr>
          <a:xfrm>
            <a:off x="1283688" y="1124744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Brazil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139952" y="1140947"/>
            <a:ext cx="901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Canada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306839" y="1124744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Chile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75043" y="3804780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Colombia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242173" y="3787903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Mexico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266891" y="3810526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Peru</a:t>
            </a:r>
            <a:endParaRPr lang="en-US" sz="1600" dirty="0">
              <a:solidFill>
                <a:srgbClr val="003366"/>
              </a:solidFill>
            </a:endParaRPr>
          </a:p>
        </p:txBody>
      </p:sp>
      <p:pic>
        <p:nvPicPr>
          <p:cNvPr id="10" name="9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5024"/>
            <a:ext cx="2695370" cy="216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484784"/>
            <a:ext cx="2692603" cy="2160000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149320"/>
            <a:ext cx="2692603" cy="2160000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49" y="4149320"/>
            <a:ext cx="2692603" cy="2160000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149320"/>
            <a:ext cx="2692603" cy="2160000"/>
          </a:xfrm>
          <a:prstGeom prst="rect">
            <a:avLst/>
          </a:prstGeom>
        </p:spPr>
      </p:pic>
      <p:sp>
        <p:nvSpPr>
          <p:cNvPr id="18" name="17 CuadroTexto"/>
          <p:cNvSpPr txBox="1"/>
          <p:nvPr/>
        </p:nvSpPr>
        <p:spPr>
          <a:xfrm>
            <a:off x="2843808" y="0"/>
            <a:ext cx="63770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dirty="0" smtClean="0">
                <a:solidFill>
                  <a:schemeClr val="bg1"/>
                </a:solidFill>
              </a:rPr>
              <a:t>World demand shocks lowers domestic output along with an increase in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     inflation and an exchange rate depreciation. This result arises since</a:t>
            </a:r>
            <a:r>
              <a:rPr lang="en-US" sz="1400" dirty="0">
                <a:solidFill>
                  <a:schemeClr val="bg1"/>
                </a:solidFill>
              </a:rPr>
              <a:t>, under </a:t>
            </a: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    the </a:t>
            </a:r>
            <a:r>
              <a:rPr lang="en-US" sz="1400" dirty="0">
                <a:solidFill>
                  <a:schemeClr val="bg1"/>
                </a:solidFill>
              </a:rPr>
              <a:t>estimated </a:t>
            </a:r>
            <a:r>
              <a:rPr lang="en-US" sz="1400" dirty="0" smtClean="0">
                <a:solidFill>
                  <a:schemeClr val="bg1"/>
                </a:solidFill>
              </a:rPr>
              <a:t>elasticity of </a:t>
            </a:r>
            <a:r>
              <a:rPr lang="en-US" sz="1400" dirty="0">
                <a:solidFill>
                  <a:schemeClr val="bg1"/>
                </a:solidFill>
              </a:rPr>
              <a:t>intertemporal substitution, </a:t>
            </a:r>
            <a:r>
              <a:rPr lang="en-US" sz="1400" dirty="0" smtClean="0">
                <a:solidFill>
                  <a:schemeClr val="bg1"/>
                </a:solidFill>
              </a:rPr>
              <a:t>world output shocks</a:t>
            </a:r>
          </a:p>
          <a:p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   lower domestic potential output. This prompts the central bank to raise rates.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877" y="1485024"/>
            <a:ext cx="2692603" cy="2160000"/>
          </a:xfrm>
          <a:prstGeom prst="rect">
            <a:avLst/>
          </a:prstGeom>
        </p:spPr>
      </p:pic>
      <p:sp>
        <p:nvSpPr>
          <p:cNvPr id="20" name="19 Rectángulo redondeado"/>
          <p:cNvSpPr/>
          <p:nvPr/>
        </p:nvSpPr>
        <p:spPr>
          <a:xfrm>
            <a:off x="251520" y="1484784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20 Rectángulo redondeado"/>
          <p:cNvSpPr/>
          <p:nvPr/>
        </p:nvSpPr>
        <p:spPr>
          <a:xfrm>
            <a:off x="1187624" y="1484784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21 Rectángulo redondeado"/>
          <p:cNvSpPr/>
          <p:nvPr/>
        </p:nvSpPr>
        <p:spPr>
          <a:xfrm>
            <a:off x="251520" y="2204864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22 Rectángulo redondeado"/>
          <p:cNvSpPr/>
          <p:nvPr/>
        </p:nvSpPr>
        <p:spPr>
          <a:xfrm>
            <a:off x="2123728" y="1484784"/>
            <a:ext cx="820395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305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Inflation</a:t>
            </a:r>
            <a:endParaRPr lang="en-US" dirty="0"/>
          </a:p>
        </p:txBody>
      </p:sp>
      <p:sp>
        <p:nvSpPr>
          <p:cNvPr id="6" name="5 CuadroTexto"/>
          <p:cNvSpPr txBox="1"/>
          <p:nvPr/>
        </p:nvSpPr>
        <p:spPr>
          <a:xfrm>
            <a:off x="1283688" y="1124744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Brazil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211960" y="1140947"/>
            <a:ext cx="901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Canada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236296" y="1124744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Chile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147051" y="3804780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Colombia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242173" y="3787903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Mexico</a:t>
            </a:r>
            <a:endParaRPr lang="en-US" sz="1600" dirty="0">
              <a:solidFill>
                <a:srgbClr val="003366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338899" y="3789040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66"/>
                </a:solidFill>
              </a:rPr>
              <a:t>Peru</a:t>
            </a:r>
            <a:endParaRPr lang="en-US" sz="1600" dirty="0">
              <a:solidFill>
                <a:srgbClr val="003366"/>
              </a:solidFill>
            </a:endParaRPr>
          </a:p>
        </p:txBody>
      </p:sp>
      <p:pic>
        <p:nvPicPr>
          <p:cNvPr id="10" name="9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5024"/>
            <a:ext cx="2729785" cy="216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733" y="1484784"/>
            <a:ext cx="2726419" cy="2160000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77072"/>
            <a:ext cx="2726419" cy="2160000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733" y="4077072"/>
            <a:ext cx="2726419" cy="2160000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061" y="4077072"/>
            <a:ext cx="2726419" cy="2160000"/>
          </a:xfrm>
          <a:prstGeom prst="rect">
            <a:avLst/>
          </a:prstGeom>
        </p:spPr>
      </p:pic>
      <p:sp>
        <p:nvSpPr>
          <p:cNvPr id="18" name="17 CuadroTexto"/>
          <p:cNvSpPr txBox="1"/>
          <p:nvPr/>
        </p:nvSpPr>
        <p:spPr>
          <a:xfrm>
            <a:off x="3347864" y="44624"/>
            <a:ext cx="5934638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700" dirty="0" smtClean="0">
                <a:solidFill>
                  <a:schemeClr val="bg1"/>
                </a:solidFill>
              </a:rPr>
              <a:t>Shocks to import price inflation appreciate the currency,</a:t>
            </a:r>
          </a:p>
          <a:p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smtClean="0">
                <a:solidFill>
                  <a:schemeClr val="bg1"/>
                </a:solidFill>
              </a:rPr>
              <a:t>    but raise inflation since the central bank reacts to </a:t>
            </a:r>
          </a:p>
          <a:p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smtClean="0">
                <a:solidFill>
                  <a:schemeClr val="bg1"/>
                </a:solidFill>
              </a:rPr>
              <a:t>    movements in the exchange rate and lowers rates.</a:t>
            </a: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484784"/>
            <a:ext cx="2726419" cy="2160000"/>
          </a:xfrm>
          <a:prstGeom prst="rect">
            <a:avLst/>
          </a:prstGeom>
        </p:spPr>
      </p:pic>
      <p:sp>
        <p:nvSpPr>
          <p:cNvPr id="20" name="19 Rectángulo redondeado"/>
          <p:cNvSpPr/>
          <p:nvPr/>
        </p:nvSpPr>
        <p:spPr>
          <a:xfrm>
            <a:off x="179512" y="2204864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20 Rectángulo redondeado"/>
          <p:cNvSpPr/>
          <p:nvPr/>
        </p:nvSpPr>
        <p:spPr>
          <a:xfrm>
            <a:off x="1115616" y="1484784"/>
            <a:ext cx="864096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21 Rectángulo redondeado"/>
          <p:cNvSpPr/>
          <p:nvPr/>
        </p:nvSpPr>
        <p:spPr>
          <a:xfrm>
            <a:off x="1979712" y="1484784"/>
            <a:ext cx="936104" cy="72008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305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Models’ </a:t>
            </a:r>
            <a:r>
              <a:rPr lang="en-US" dirty="0" smtClean="0"/>
              <a:t>fit comparison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The following table shows the Log Data Density of </a:t>
            </a:r>
            <a:r>
              <a:rPr lang="en-US" sz="2400" dirty="0" smtClean="0">
                <a:solidFill>
                  <a:schemeClr val="tx2"/>
                </a:solidFill>
              </a:rPr>
              <a:t>the model with three alternative </a:t>
            </a:r>
            <a:r>
              <a:rPr lang="en-US" sz="2400" dirty="0">
                <a:solidFill>
                  <a:schemeClr val="tx2"/>
                </a:solidFill>
              </a:rPr>
              <a:t>monetary </a:t>
            </a:r>
            <a:r>
              <a:rPr lang="en-US" sz="2400" dirty="0" smtClean="0">
                <a:solidFill>
                  <a:schemeClr val="tx2"/>
                </a:solidFill>
              </a:rPr>
              <a:t>policy rules:</a:t>
            </a:r>
            <a:endParaRPr lang="es-MX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3 Marcador de contenido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52195189"/>
                  </p:ext>
                </p:extLst>
              </p:nvPr>
            </p:nvGraphicFramePr>
            <p:xfrm>
              <a:off x="395536" y="2206587"/>
              <a:ext cx="8229600" cy="422795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/>
                    <a:gridCol w="2057400"/>
                    <a:gridCol w="2057400"/>
                    <a:gridCol w="2057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s-MX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s-MX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MX" sz="1800" dirty="0" smtClean="0">
                            <a:solidFill>
                              <a:schemeClr val="bg1"/>
                            </a:solidFill>
                            <a:ea typeface="Cambria Math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+  </m:t>
                                </m:r>
                                <m:sSub>
                                  <m:sSubPr>
                                    <m:ctrlP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l-GR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l-GR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MX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MX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+  </m:t>
                                </m:r>
                                <m:sSub>
                                  <m:sSubPr>
                                    <m:ctrlP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Δ</m:t>
                                    </m:r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l-GR" sz="18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l-GR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s-MX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MX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Brazil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-934.43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C00000"/>
                              </a:solidFill>
                            </a:rPr>
                            <a:t>89%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-939.55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1%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-936.52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accent6"/>
                              </a:solidFill>
                            </a:rPr>
                            <a:t>10%</a:t>
                          </a: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Canada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-718.42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20%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-717.00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C00000"/>
                              </a:solidFill>
                            </a:rPr>
                            <a:t>80%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-722.59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0%</a:t>
                          </a: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Chile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MX" sz="1800" b="0" i="0" u="none" strike="noStrike" kern="1200" baseline="0" dirty="0" smtClean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-824.02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noProof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99%</a:t>
                          </a:r>
                          <a:endParaRPr lang="es-MX" sz="1800" b="0" i="0" u="none" strike="noStrike" kern="1200" baseline="0" dirty="0" smtClean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MX" sz="1800" b="0" i="0" u="none" strike="noStrike" kern="1200" baseline="0" dirty="0" smtClean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-830.677552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1%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MX" sz="1800" b="0" i="0" u="none" strike="noStrike" kern="1200" baseline="0" dirty="0" smtClean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-839.907867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0%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Colombia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-714.13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C00000"/>
                              </a:solidFill>
                            </a:rPr>
                            <a:t>100%</a:t>
                          </a:r>
                          <a:endParaRPr lang="en-US" noProof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-720.25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0%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-720.88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0%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Mexico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-817.55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C00000"/>
                              </a:solidFill>
                            </a:rPr>
                            <a:t>76%</a:t>
                          </a:r>
                          <a:endParaRPr lang="en-US" noProof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-818.83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21%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-820.73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3%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Peru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-814.24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30%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-813.41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C00000"/>
                              </a:solidFill>
                            </a:rPr>
                            <a:t>70%</a:t>
                          </a:r>
                          <a:endParaRPr lang="en-US" noProof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-819.89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0%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3 Marcador de contenido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52195189"/>
                  </p:ext>
                </p:extLst>
              </p:nvPr>
            </p:nvGraphicFramePr>
            <p:xfrm>
              <a:off x="395536" y="2206587"/>
              <a:ext cx="8229600" cy="422795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7400"/>
                    <a:gridCol w="2057400"/>
                    <a:gridCol w="2057400"/>
                    <a:gridCol w="2057400"/>
                  </a:tblGrid>
                  <a:tr h="387477">
                    <a:tc>
                      <a:txBody>
                        <a:bodyPr/>
                        <a:lstStyle/>
                        <a:p>
                          <a:pPr algn="ctr"/>
                          <a:endParaRPr lang="es-MX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593" t="-1563" r="-200297" b="-10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200000" t="-1563" r="-99704" b="-10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00890" t="-1563" b="-1009375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Brazil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-934.43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C00000"/>
                              </a:solidFill>
                            </a:rPr>
                            <a:t>89%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-939.55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1%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-936.52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accent6"/>
                              </a:solidFill>
                            </a:rPr>
                            <a:t>10%</a:t>
                          </a:r>
                        </a:p>
                      </a:txBody>
                      <a:tcPr anchor="ctr"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Canada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-718.42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20%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-717.00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C00000"/>
                              </a:solidFill>
                            </a:rPr>
                            <a:t>80%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-722.59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0%</a:t>
                          </a:r>
                        </a:p>
                      </a:txBody>
                      <a:tcPr anchor="ctr"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Chile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MX" sz="1800" b="0" i="0" u="none" strike="noStrike" kern="1200" baseline="0" dirty="0" smtClean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-824.02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noProof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99%</a:t>
                          </a:r>
                          <a:endParaRPr lang="es-MX" sz="1800" b="0" i="0" u="none" strike="noStrike" kern="1200" baseline="0" dirty="0" smtClean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MX" sz="1800" b="0" i="0" u="none" strike="noStrike" kern="1200" baseline="0" dirty="0" smtClean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-830.677552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1%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MX" sz="1800" b="0" i="0" u="none" strike="noStrike" kern="1200" baseline="0" dirty="0" smtClean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-839.907867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chemeClr val="tx2"/>
                              </a:solidFill>
                            </a:rPr>
                            <a:t>0%</a:t>
                          </a:r>
                          <a:endParaRPr lang="en-US" noProof="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Colombia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-714.13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C00000"/>
                              </a:solidFill>
                            </a:rPr>
                            <a:t>100%</a:t>
                          </a:r>
                          <a:endParaRPr lang="en-US" noProof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-720.25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0%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-720.88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0%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Mexico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-817.55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C00000"/>
                              </a:solidFill>
                            </a:rPr>
                            <a:t>76%</a:t>
                          </a:r>
                          <a:endParaRPr lang="en-US" noProof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-818.83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21%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-820.73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3%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Peru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-814.24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30%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-813.41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C00000"/>
                              </a:solidFill>
                            </a:rPr>
                            <a:t>70%</a:t>
                          </a:r>
                          <a:endParaRPr lang="en-US" noProof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-819.89</a:t>
                          </a:r>
                        </a:p>
                        <a:p>
                          <a:pPr algn="ctr"/>
                          <a:r>
                            <a:rPr lang="en-US" noProof="0" dirty="0" smtClean="0">
                              <a:solidFill>
                                <a:srgbClr val="003366"/>
                              </a:solidFill>
                            </a:rPr>
                            <a:t>0%</a:t>
                          </a:r>
                          <a:endParaRPr lang="en-US" noProof="0" dirty="0">
                            <a:solidFill>
                              <a:srgbClr val="003366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2083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579296" cy="857256"/>
          </a:xfrm>
        </p:spPr>
        <p:txBody>
          <a:bodyPr/>
          <a:lstStyle/>
          <a:p>
            <a:r>
              <a:rPr lang="en-US" sz="2800" dirty="0" smtClean="0"/>
              <a:t>Historical contribution of terms of trade shocks: output (% deviations from steady-state)</a:t>
            </a:r>
            <a:endParaRPr lang="en-US" sz="2800" dirty="0"/>
          </a:p>
        </p:txBody>
      </p:sp>
      <p:graphicFrame>
        <p:nvGraphicFramePr>
          <p:cNvPr id="4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516657"/>
              </p:ext>
            </p:extLst>
          </p:nvPr>
        </p:nvGraphicFramePr>
        <p:xfrm>
          <a:off x="34708" y="1196752"/>
          <a:ext cx="9001787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0824108"/>
              </p:ext>
            </p:extLst>
          </p:nvPr>
        </p:nvGraphicFramePr>
        <p:xfrm>
          <a:off x="-17686" y="2924944"/>
          <a:ext cx="916168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5931326"/>
              </p:ext>
            </p:extLst>
          </p:nvPr>
        </p:nvGraphicFramePr>
        <p:xfrm>
          <a:off x="0" y="4725144"/>
          <a:ext cx="8964488" cy="1951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4426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579296" cy="857256"/>
          </a:xfrm>
        </p:spPr>
        <p:txBody>
          <a:bodyPr/>
          <a:lstStyle/>
          <a:p>
            <a:r>
              <a:rPr lang="en-US" sz="2800" dirty="0" smtClean="0"/>
              <a:t>Historical contribution of terms of trade shocks: output (% deviations from steady-state)</a:t>
            </a:r>
            <a:endParaRPr lang="en-US" sz="2800" dirty="0"/>
          </a:p>
        </p:txBody>
      </p:sp>
      <p:graphicFrame>
        <p:nvGraphicFramePr>
          <p:cNvPr id="7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1015591"/>
              </p:ext>
            </p:extLst>
          </p:nvPr>
        </p:nvGraphicFramePr>
        <p:xfrm>
          <a:off x="-108520" y="1340768"/>
          <a:ext cx="914400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9069523"/>
              </p:ext>
            </p:extLst>
          </p:nvPr>
        </p:nvGraphicFramePr>
        <p:xfrm>
          <a:off x="-8968" y="3717032"/>
          <a:ext cx="91529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1859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579296" cy="857256"/>
          </a:xfrm>
        </p:spPr>
        <p:txBody>
          <a:bodyPr/>
          <a:lstStyle/>
          <a:p>
            <a:r>
              <a:rPr lang="en-US" sz="2800" dirty="0" smtClean="0"/>
              <a:t>Historical contribution of terms of trade shocks: inflation (% deviations from steady-state)</a:t>
            </a:r>
            <a:endParaRPr lang="en-US" sz="2800" dirty="0"/>
          </a:p>
        </p:txBody>
      </p:sp>
      <p:graphicFrame>
        <p:nvGraphicFramePr>
          <p:cNvPr id="7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7582404"/>
              </p:ext>
            </p:extLst>
          </p:nvPr>
        </p:nvGraphicFramePr>
        <p:xfrm>
          <a:off x="0" y="4437112"/>
          <a:ext cx="9036496" cy="2167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1496602"/>
              </p:ext>
            </p:extLst>
          </p:nvPr>
        </p:nvGraphicFramePr>
        <p:xfrm>
          <a:off x="-24437" y="2780928"/>
          <a:ext cx="9036496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9897846"/>
              </p:ext>
            </p:extLst>
          </p:nvPr>
        </p:nvGraphicFramePr>
        <p:xfrm>
          <a:off x="0" y="1124744"/>
          <a:ext cx="9036496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1613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579296" cy="857256"/>
          </a:xfrm>
        </p:spPr>
        <p:txBody>
          <a:bodyPr/>
          <a:lstStyle/>
          <a:p>
            <a:r>
              <a:rPr lang="en-US" sz="2800" dirty="0" smtClean="0"/>
              <a:t>Historical contribution of terms of trade shocks: inflation (% deviations from steady-state)</a:t>
            </a:r>
            <a:endParaRPr lang="en-US" sz="2800" dirty="0"/>
          </a:p>
        </p:txBody>
      </p:sp>
      <p:graphicFrame>
        <p:nvGraphicFramePr>
          <p:cNvPr id="5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878076"/>
              </p:ext>
            </p:extLst>
          </p:nvPr>
        </p:nvGraphicFramePr>
        <p:xfrm>
          <a:off x="0" y="1268760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0432397"/>
              </p:ext>
            </p:extLst>
          </p:nvPr>
        </p:nvGraphicFramePr>
        <p:xfrm>
          <a:off x="0" y="3717032"/>
          <a:ext cx="903649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918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579296" cy="857256"/>
          </a:xfrm>
        </p:spPr>
        <p:txBody>
          <a:bodyPr/>
          <a:lstStyle/>
          <a:p>
            <a:r>
              <a:rPr lang="en-US" sz="2800" dirty="0" smtClean="0"/>
              <a:t>Historical contribution of terms of trade shocks: interest rate (% deviations from steady-state)</a:t>
            </a:r>
            <a:endParaRPr lang="en-US" sz="2800" dirty="0"/>
          </a:p>
        </p:txBody>
      </p:sp>
      <p:graphicFrame>
        <p:nvGraphicFramePr>
          <p:cNvPr id="6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5747829"/>
              </p:ext>
            </p:extLst>
          </p:nvPr>
        </p:nvGraphicFramePr>
        <p:xfrm>
          <a:off x="0" y="4365104"/>
          <a:ext cx="9144000" cy="2239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6158368"/>
              </p:ext>
            </p:extLst>
          </p:nvPr>
        </p:nvGraphicFramePr>
        <p:xfrm>
          <a:off x="0" y="2780928"/>
          <a:ext cx="9144000" cy="201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2989780"/>
              </p:ext>
            </p:extLst>
          </p:nvPr>
        </p:nvGraphicFramePr>
        <p:xfrm>
          <a:off x="0" y="1052736"/>
          <a:ext cx="9036496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9816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579296" cy="857256"/>
          </a:xfrm>
        </p:spPr>
        <p:txBody>
          <a:bodyPr/>
          <a:lstStyle/>
          <a:p>
            <a:r>
              <a:rPr lang="en-US" sz="2800" dirty="0" smtClean="0"/>
              <a:t>Historical contribution of terms of trade shocks: interest rate (% deviations from steady-state)</a:t>
            </a:r>
            <a:endParaRPr lang="en-US" sz="2800" dirty="0"/>
          </a:p>
        </p:txBody>
      </p:sp>
      <p:graphicFrame>
        <p:nvGraphicFramePr>
          <p:cNvPr id="7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6661798"/>
              </p:ext>
            </p:extLst>
          </p:nvPr>
        </p:nvGraphicFramePr>
        <p:xfrm>
          <a:off x="107504" y="3933056"/>
          <a:ext cx="892899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0082563"/>
              </p:ext>
            </p:extLst>
          </p:nvPr>
        </p:nvGraphicFramePr>
        <p:xfrm>
          <a:off x="28724" y="1340768"/>
          <a:ext cx="91152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343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579296" cy="857256"/>
          </a:xfrm>
        </p:spPr>
        <p:txBody>
          <a:bodyPr/>
          <a:lstStyle/>
          <a:p>
            <a:r>
              <a:rPr lang="en-US" sz="2800" dirty="0" smtClean="0"/>
              <a:t>Historical contribution of terms of trade shocks: exchange rate depreciation</a:t>
            </a:r>
            <a:endParaRPr lang="en-US" sz="2800" dirty="0"/>
          </a:p>
        </p:txBody>
      </p:sp>
      <p:graphicFrame>
        <p:nvGraphicFramePr>
          <p:cNvPr id="7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921161"/>
              </p:ext>
            </p:extLst>
          </p:nvPr>
        </p:nvGraphicFramePr>
        <p:xfrm>
          <a:off x="0" y="4437112"/>
          <a:ext cx="9036496" cy="2167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3446676"/>
              </p:ext>
            </p:extLst>
          </p:nvPr>
        </p:nvGraphicFramePr>
        <p:xfrm>
          <a:off x="0" y="2636912"/>
          <a:ext cx="9036496" cy="209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023407"/>
              </p:ext>
            </p:extLst>
          </p:nvPr>
        </p:nvGraphicFramePr>
        <p:xfrm>
          <a:off x="0" y="1052736"/>
          <a:ext cx="914400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4695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579296" cy="857256"/>
          </a:xfrm>
        </p:spPr>
        <p:txBody>
          <a:bodyPr/>
          <a:lstStyle/>
          <a:p>
            <a:r>
              <a:rPr lang="en-US" sz="2800" dirty="0" smtClean="0"/>
              <a:t>Historical contribution of terms of trade shocks: exchange rate depreciation</a:t>
            </a:r>
            <a:endParaRPr lang="en-US" sz="2800" dirty="0"/>
          </a:p>
        </p:txBody>
      </p:sp>
      <p:graphicFrame>
        <p:nvGraphicFramePr>
          <p:cNvPr id="5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275531"/>
              </p:ext>
            </p:extLst>
          </p:nvPr>
        </p:nvGraphicFramePr>
        <p:xfrm>
          <a:off x="107504" y="3789040"/>
          <a:ext cx="892899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6760770"/>
              </p:ext>
            </p:extLst>
          </p:nvPr>
        </p:nvGraphicFramePr>
        <p:xfrm>
          <a:off x="-35745" y="1196752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9702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decomposition</a:t>
            </a:r>
            <a:endParaRPr lang="en-U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3756175"/>
              </p:ext>
            </p:extLst>
          </p:nvPr>
        </p:nvGraphicFramePr>
        <p:xfrm>
          <a:off x="467544" y="1196752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Monetary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noProof="0" dirty="0" smtClean="0">
                          <a:solidFill>
                            <a:schemeClr val="bg1"/>
                          </a:solidFill>
                          <a:ea typeface="Cambria Math"/>
                        </a:rPr>
                        <a:t>Output growth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Inflation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Interest</a:t>
                      </a:r>
                      <a:r>
                        <a:rPr lang="en-US" baseline="0" noProof="0" dirty="0" smtClean="0"/>
                        <a:t> rates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Exchange rate</a:t>
                      </a:r>
                      <a:endParaRPr lang="en-US" noProof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Brazil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5.6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4.7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Canada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13.1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8.0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1.5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Chile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0.2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4.8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Colombia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5.6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16.4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1.3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0.7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Mexico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2.8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29.0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11.7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Peru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14.8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25.9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0.3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7182100"/>
              </p:ext>
            </p:extLst>
          </p:nvPr>
        </p:nvGraphicFramePr>
        <p:xfrm>
          <a:off x="467544" y="4001472"/>
          <a:ext cx="8229600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Terms of trade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noProof="0" dirty="0" smtClean="0"/>
                        <a:t>Output growth</a:t>
                      </a:r>
                      <a:endParaRPr lang="en-US" sz="1800" noProof="0" dirty="0" smtClean="0">
                        <a:solidFill>
                          <a:schemeClr val="bg1"/>
                        </a:solidFill>
                        <a:ea typeface="Cambria Math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Inflation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Interest</a:t>
                      </a:r>
                      <a:r>
                        <a:rPr lang="en-US" baseline="0" noProof="0" dirty="0" smtClean="0"/>
                        <a:t> rates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Exchange rate</a:t>
                      </a:r>
                      <a:endParaRPr lang="en-US" noProof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Brazil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7.2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Canada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16.1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Chile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15.6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7.3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37.5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Colombia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0.5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23.1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Mexico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6.2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1.5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37.9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Peru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2.6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39.0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42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decomposition</a:t>
            </a:r>
            <a:endParaRPr lang="en-U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1411924"/>
              </p:ext>
            </p:extLst>
          </p:nvPr>
        </p:nvGraphicFramePr>
        <p:xfrm>
          <a:off x="467544" y="1196752"/>
          <a:ext cx="8229600" cy="2595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Technology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noProof="0" dirty="0" smtClean="0"/>
                        <a:t>Output growth</a:t>
                      </a:r>
                      <a:endParaRPr lang="en-US" sz="1800" noProof="0" dirty="0" smtClean="0">
                        <a:solidFill>
                          <a:schemeClr val="bg1"/>
                        </a:solidFill>
                        <a:ea typeface="Cambria Math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Inflation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Interest</a:t>
                      </a:r>
                      <a:r>
                        <a:rPr lang="en-US" baseline="0" noProof="0" dirty="0" smtClean="0"/>
                        <a:t> rates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Exchange rate</a:t>
                      </a:r>
                      <a:endParaRPr lang="en-US" noProof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Brazil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92.1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Canada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76.7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Chile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97.4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2.3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5.1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Colombia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83.8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0.3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Mexico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96.8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0.6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0.3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Peru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96.1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1.5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1.3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437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decomposition</a:t>
            </a:r>
            <a:endParaRPr lang="en-U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3908086"/>
              </p:ext>
            </p:extLst>
          </p:nvPr>
        </p:nvGraphicFramePr>
        <p:xfrm>
          <a:off x="467544" y="1196752"/>
          <a:ext cx="8229600" cy="2595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World output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noProof="0" dirty="0" smtClean="0"/>
                        <a:t>Output growth</a:t>
                      </a:r>
                      <a:endParaRPr lang="en-US" sz="1800" noProof="0" dirty="0" smtClean="0">
                        <a:solidFill>
                          <a:schemeClr val="bg1"/>
                        </a:solidFill>
                        <a:ea typeface="Cambria Math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Inflation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Interest</a:t>
                      </a:r>
                      <a:r>
                        <a:rPr lang="en-US" baseline="0" noProof="0" dirty="0" smtClean="0"/>
                        <a:t> rates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Exchange rate</a:t>
                      </a:r>
                      <a:endParaRPr lang="en-US" noProof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Brazil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93.3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96.7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4.3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Canada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91.5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97.1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25.8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Chile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2.4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77.2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55.5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1.5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Colombia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10.1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81.1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98.3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4.7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Mexico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64.2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86.6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3.4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Peru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1.9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77.9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70.2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2.4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749839"/>
              </p:ext>
            </p:extLst>
          </p:nvPr>
        </p:nvGraphicFramePr>
        <p:xfrm>
          <a:off x="467544" y="4001472"/>
          <a:ext cx="8229600" cy="2595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World inflation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noProof="0" dirty="0" smtClean="0"/>
                        <a:t>Output growth</a:t>
                      </a:r>
                      <a:endParaRPr lang="en-US" sz="1800" noProof="0" dirty="0" smtClean="0">
                        <a:solidFill>
                          <a:schemeClr val="bg1"/>
                        </a:solidFill>
                        <a:ea typeface="Cambria Math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Inflation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Interest</a:t>
                      </a:r>
                      <a:r>
                        <a:rPr lang="en-US" baseline="0" noProof="0" dirty="0" smtClean="0"/>
                        <a:t> rates</a:t>
                      </a:r>
                      <a:endParaRPr lang="en-U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/>
                        <a:t>Exchange rate</a:t>
                      </a:r>
                      <a:endParaRPr lang="en-US" noProof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Brazil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88.3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Canada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56.5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Chile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61.0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Colombia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71.4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Mexico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57.6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Peru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0.0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solidFill>
                            <a:schemeClr val="tx1"/>
                          </a:solidFill>
                        </a:rPr>
                        <a:t>58.3</a:t>
                      </a:r>
                      <a:endParaRPr 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437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chemeClr val="tx2"/>
                </a:solidFill>
              </a:rPr>
              <a:t>This is work in progress and the goal is to have a country by country analysis of the cyclicality of their macroeconomic policies and the effect that different domestic and external shocks have in explaining their business cycle fluctuations.</a:t>
            </a:r>
          </a:p>
          <a:p>
            <a:pPr algn="just"/>
            <a:endParaRPr lang="en-US" sz="2000" dirty="0" smtClean="0">
              <a:solidFill>
                <a:schemeClr val="tx2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2"/>
                </a:solidFill>
              </a:rPr>
              <a:t>All comments or suggestions are greatly appreciated.</a:t>
            </a:r>
          </a:p>
        </p:txBody>
      </p:sp>
    </p:spTree>
    <p:extLst>
      <p:ext uri="{BB962C8B-B14F-4D97-AF65-F5344CB8AC3E}">
        <p14:creationId xmlns:p14="http://schemas.microsoft.com/office/powerpoint/2010/main" val="247428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2250" y="3140968"/>
            <a:ext cx="8742238" cy="9334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How Brazil, Chile, Colombia, Mexico and Peru have responded to terms of trade shocks during inflation targeting?</a:t>
            </a:r>
          </a:p>
        </p:txBody>
      </p:sp>
      <p:sp>
        <p:nvSpPr>
          <p:cNvPr id="4099" name="Subtítulo 2"/>
          <p:cNvSpPr>
            <a:spLocks noGrp="1"/>
          </p:cNvSpPr>
          <p:nvPr>
            <p:ph type="subTitle" idx="1"/>
          </p:nvPr>
        </p:nvSpPr>
        <p:spPr>
          <a:xfrm>
            <a:off x="251520" y="4509120"/>
            <a:ext cx="8640960" cy="187220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Maritsa Hernández Henao		 Alberto Ortiz Bolaños</a:t>
            </a:r>
          </a:p>
          <a:p>
            <a:r>
              <a:rPr lang="en-US" sz="2000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</a:t>
            </a:r>
            <a:r>
              <a:rPr lang="en-US" sz="20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          CEMLA</a:t>
            </a:r>
            <a:r>
              <a:rPr lang="en-US" sz="2000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	                      </a:t>
            </a:r>
            <a:r>
              <a:rPr lang="en-US" sz="20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   CEMLA </a:t>
            </a:r>
            <a:r>
              <a:rPr lang="en-US" sz="2000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and EGADE</a:t>
            </a:r>
          </a:p>
          <a:p>
            <a:r>
              <a:rPr lang="en-US" sz="2000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</a:t>
            </a:r>
            <a:r>
              <a:rPr lang="en-US" sz="20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jhernandez@cemla.org</a:t>
            </a:r>
            <a:r>
              <a:rPr lang="en-US" sz="2000" dirty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	            </a:t>
            </a:r>
            <a:r>
              <a:rPr lang="en-US" sz="20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    ortiz@cemla.org</a:t>
            </a:r>
            <a:endParaRPr lang="en-US" sz="2000" dirty="0">
              <a:latin typeface="Helvetica" pitchFamily="34" charset="0"/>
              <a:ea typeface="ＭＳ Ｐゴシック" pitchFamily="34" charset="-128"/>
              <a:cs typeface="Helvetica" pitchFamily="34" charset="0"/>
            </a:endParaRPr>
          </a:p>
          <a:p>
            <a:r>
              <a:rPr lang="es-MX" sz="20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</a:t>
            </a:r>
          </a:p>
          <a:p>
            <a:pPr algn="ctr"/>
            <a:r>
              <a:rPr lang="en-US" sz="2000" dirty="0" smtClean="0"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20497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6963</TotalTime>
  <Words>2871</Words>
  <Application>Microsoft Office PowerPoint</Application>
  <PresentationFormat>Presentación en pantalla (4:3)</PresentationFormat>
  <Paragraphs>483</Paragraphs>
  <Slides>28</Slides>
  <Notes>1</Notes>
  <HiddenSlides>5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How Brazil, Chile, Colombia, Mexico and Peru have responded to terms of trade shocks during inflation targeting?</vt:lpstr>
      <vt:lpstr>Motivation</vt:lpstr>
      <vt:lpstr>Motivation (cont.)</vt:lpstr>
      <vt:lpstr>Overview of the results</vt:lpstr>
      <vt:lpstr>Overview of the results (cont.)</vt:lpstr>
      <vt:lpstr>A Monetary Small Open Economy General Equilibrium Model</vt:lpstr>
      <vt:lpstr>Model: External Sector and Technology</vt:lpstr>
      <vt:lpstr>Measurement equations</vt:lpstr>
      <vt:lpstr>Monetary policy rules</vt:lpstr>
      <vt:lpstr>Monetary Policy</vt:lpstr>
      <vt:lpstr>Terms of trade</vt:lpstr>
      <vt:lpstr>Technology</vt:lpstr>
      <vt:lpstr>World Output</vt:lpstr>
      <vt:lpstr>World Inflation</vt:lpstr>
      <vt:lpstr>Models’ fit comparison</vt:lpstr>
      <vt:lpstr>Historical contribution of terms of trade shocks: output (% deviations from steady-state)</vt:lpstr>
      <vt:lpstr>Historical contribution of terms of trade shocks: output (% deviations from steady-state)</vt:lpstr>
      <vt:lpstr>Historical contribution of terms of trade shocks: inflation (% deviations from steady-state)</vt:lpstr>
      <vt:lpstr>Historical contribution of terms of trade shocks: inflation (% deviations from steady-state)</vt:lpstr>
      <vt:lpstr>Historical contribution of terms of trade shocks: interest rate (% deviations from steady-state)</vt:lpstr>
      <vt:lpstr>Historical contribution of terms of trade shocks: interest rate (% deviations from steady-state)</vt:lpstr>
      <vt:lpstr>Historical contribution of terms of trade shocks: exchange rate depreciation</vt:lpstr>
      <vt:lpstr>Historical contribution of terms of trade shocks: exchange rate depreciation</vt:lpstr>
      <vt:lpstr>Variance decomposition</vt:lpstr>
      <vt:lpstr>Variance decomposition</vt:lpstr>
      <vt:lpstr>Variance decomposition</vt:lpstr>
      <vt:lpstr>Remarks</vt:lpstr>
      <vt:lpstr>How Brazil, Chile, Colombia, Mexico and Peru have responded to terms of trade shocks during inflation targeting?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</dc:title>
  <dc:creator>ortiz@cemla.org</dc:creator>
  <cp:lastModifiedBy>Alberto</cp:lastModifiedBy>
  <cp:revision>543</cp:revision>
  <cp:lastPrinted>2016-03-01T06:51:33Z</cp:lastPrinted>
  <dcterms:created xsi:type="dcterms:W3CDTF">2009-02-21T07:09:00Z</dcterms:created>
  <dcterms:modified xsi:type="dcterms:W3CDTF">2016-09-01T20:36:34Z</dcterms:modified>
</cp:coreProperties>
</file>